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5" r:id="rId3"/>
    <p:sldId id="258" r:id="rId4"/>
    <p:sldId id="266" r:id="rId5"/>
    <p:sldId id="271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5"/>
    <a:srgbClr val="FBFF8B"/>
    <a:srgbClr val="FAF5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7"/>
    <p:restoredTop sz="94682"/>
  </p:normalViewPr>
  <p:slideViewPr>
    <p:cSldViewPr>
      <p:cViewPr varScale="1">
        <p:scale>
          <a:sx n="79" d="100"/>
          <a:sy n="79" d="100"/>
        </p:scale>
        <p:origin x="392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8/7/23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34D656-1B33-3B9D-EEBB-86153B2BD8E6}"/>
              </a:ext>
            </a:extLst>
          </p:cNvPr>
          <p:cNvSpPr txBox="1"/>
          <p:nvPr/>
        </p:nvSpPr>
        <p:spPr>
          <a:xfrm>
            <a:off x="7200900" y="81915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6" name="그림 5" descr="폰트, 그래픽, 타이포그래피, 텍스트이(가) 표시된 사진&#10;&#10;자동 생성된 설명">
            <a:extLst>
              <a:ext uri="{FF2B5EF4-FFF2-40B4-BE49-F238E27FC236}">
                <a16:creationId xmlns:a16="http://schemas.microsoft.com/office/drawing/2014/main" id="{E3711C6F-6F48-83B1-BB46-C559D5E03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63" y="3543300"/>
            <a:ext cx="7643673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D867FD-6109-0632-1705-42332B58053D}"/>
              </a:ext>
            </a:extLst>
          </p:cNvPr>
          <p:cNvSpPr txBox="1"/>
          <p:nvPr/>
        </p:nvSpPr>
        <p:spPr>
          <a:xfrm>
            <a:off x="16535400" y="9410700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박정훈</a:t>
            </a:r>
            <a:endParaRPr kumimoji="1" lang="en-US" altLang="ko-Kore-KR" sz="40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642B13-5C98-35B3-DDFC-DB39A2CC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09374"/>
            <a:ext cx="16383000" cy="9268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6F814-891B-5BF1-D25C-E0A71E3A33AB}"/>
              </a:ext>
            </a:extLst>
          </p:cNvPr>
          <p:cNvSpPr txBox="1"/>
          <p:nvPr/>
        </p:nvSpPr>
        <p:spPr>
          <a:xfrm>
            <a:off x="14097000" y="-90791"/>
            <a:ext cx="353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메인페이지</a:t>
            </a:r>
            <a:endParaRPr kumimoji="1" lang="ko-Kore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86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0B2E99-70C4-31C9-0070-ED1ED81F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20003"/>
            <a:ext cx="16459200" cy="9446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36902-39BA-3E55-4CD7-CBDD7F274BFA}"/>
              </a:ext>
            </a:extLst>
          </p:cNvPr>
          <p:cNvSpPr txBox="1"/>
          <p:nvPr/>
        </p:nvSpPr>
        <p:spPr>
          <a:xfrm>
            <a:off x="15507207" y="0"/>
            <a:ext cx="276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글작성</a:t>
            </a:r>
            <a:endParaRPr kumimoji="1" lang="ko-Kore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29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E938BF5-0D53-3F4A-C49E-9C378152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09700"/>
            <a:ext cx="11918373" cy="7086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A2F6DA-0E4C-BA05-195F-E1798ECCE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342900"/>
            <a:ext cx="4711700" cy="2844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08E4DF-1124-FC9B-DC40-4E367A484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36" y="3848100"/>
            <a:ext cx="5836227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67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417238-65C1-5EAF-641E-55C29F9B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0498"/>
            <a:ext cx="13473290" cy="7906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409A28-84DB-B944-A69A-C6D1407C0CE4}"/>
              </a:ext>
            </a:extLst>
          </p:cNvPr>
          <p:cNvSpPr txBox="1"/>
          <p:nvPr/>
        </p:nvSpPr>
        <p:spPr>
          <a:xfrm>
            <a:off x="14782800" y="485938"/>
            <a:ext cx="276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수정</a:t>
            </a:r>
            <a:endParaRPr kumimoji="1" lang="ko-Kore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03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8C227B-088D-B1CF-8954-2EB77693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" y="441452"/>
            <a:ext cx="5626100" cy="2362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7F2544-B4DE-89B4-DDFA-71388355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" y="3314700"/>
            <a:ext cx="7772400" cy="62156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D9E264-999B-9FF4-4ABB-9D6738C00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988" y="442976"/>
            <a:ext cx="5626100" cy="4737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578F4A-400F-E329-BC7D-5B5A00C9D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9988" y="6667500"/>
            <a:ext cx="6413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3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654D5F-FBDA-A199-3980-8485B7F2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2900"/>
            <a:ext cx="12173180" cy="701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C6C4A8-E29B-3907-C084-00A62AEE1128}"/>
              </a:ext>
            </a:extLst>
          </p:cNvPr>
          <p:cNvSpPr txBox="1"/>
          <p:nvPr/>
        </p:nvSpPr>
        <p:spPr>
          <a:xfrm>
            <a:off x="14325600" y="342900"/>
            <a:ext cx="276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삭제</a:t>
            </a:r>
            <a:endParaRPr kumimoji="1" lang="ko-Kore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A74C89-8CB2-C19E-B8AE-7F7D8CAA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556" y="2552700"/>
            <a:ext cx="6464300" cy="1765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9F32F1-E24A-427C-2697-25B9B341A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412" y="4692979"/>
            <a:ext cx="4991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5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5A9825-6BD8-1676-A147-712FA2898EB1}"/>
              </a:ext>
            </a:extLst>
          </p:cNvPr>
          <p:cNvSpPr txBox="1"/>
          <p:nvPr/>
        </p:nvSpPr>
        <p:spPr>
          <a:xfrm>
            <a:off x="189179" y="317708"/>
            <a:ext cx="2768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느낀점</a:t>
            </a:r>
            <a:endParaRPr kumimoji="1" lang="ko-Kore-KR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CFDAA-CC71-1033-E424-552DCFA1CE01}"/>
              </a:ext>
            </a:extLst>
          </p:cNvPr>
          <p:cNvSpPr txBox="1"/>
          <p:nvPr/>
        </p:nvSpPr>
        <p:spPr>
          <a:xfrm>
            <a:off x="762000" y="2628900"/>
            <a:ext cx="1424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60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endParaRPr kumimoji="1" lang="en-US" altLang="ko-KR" sz="60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kumimoji="1"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-</a:t>
            </a:r>
            <a:r>
              <a:rPr kumimoji="1"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하고싶은 기능은 많았는데 생각보다 내 자신에게 너무 관대했다</a:t>
            </a:r>
            <a:endParaRPr kumimoji="1" lang="ko-Kore-KR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6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8D74CD-EA44-E538-407E-E4EE3BED09A4}"/>
              </a:ext>
            </a:extLst>
          </p:cNvPr>
          <p:cNvSpPr txBox="1"/>
          <p:nvPr/>
        </p:nvSpPr>
        <p:spPr>
          <a:xfrm>
            <a:off x="7759699" y="4127837"/>
            <a:ext cx="35179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감사합니다</a:t>
            </a:r>
            <a:r>
              <a:rPr kumimoji="1" lang="en-US" altLang="ko-KR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  <a:endParaRPr kumimoji="1" lang="ko-Kore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59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66849" y="2837676"/>
            <a:ext cx="504825" cy="575310"/>
          </a:xfrm>
          <a:custGeom>
            <a:avLst/>
            <a:gdLst/>
            <a:ahLst/>
            <a:cxnLst/>
            <a:rect l="l" t="t" r="r" b="b"/>
            <a:pathLst>
              <a:path w="504825" h="575310">
                <a:moveTo>
                  <a:pt x="206243" y="161681"/>
                </a:moveTo>
                <a:lnTo>
                  <a:pt x="167638" y="157978"/>
                </a:lnTo>
                <a:lnTo>
                  <a:pt x="122059" y="147196"/>
                </a:lnTo>
                <a:lnTo>
                  <a:pt x="57826" y="112453"/>
                </a:lnTo>
                <a:lnTo>
                  <a:pt x="20886" y="68185"/>
                </a:lnTo>
                <a:lnTo>
                  <a:pt x="4017" y="30103"/>
                </a:lnTo>
                <a:lnTo>
                  <a:pt x="0" y="13918"/>
                </a:lnTo>
                <a:lnTo>
                  <a:pt x="3386" y="9278"/>
                </a:lnTo>
                <a:lnTo>
                  <a:pt x="19174" y="1546"/>
                </a:lnTo>
                <a:lnTo>
                  <a:pt x="55808" y="0"/>
                </a:lnTo>
                <a:lnTo>
                  <a:pt x="121729" y="13918"/>
                </a:lnTo>
                <a:lnTo>
                  <a:pt x="194550" y="48635"/>
                </a:lnTo>
                <a:lnTo>
                  <a:pt x="246201" y="92846"/>
                </a:lnTo>
                <a:lnTo>
                  <a:pt x="276976" y="130872"/>
                </a:lnTo>
                <a:lnTo>
                  <a:pt x="287169" y="147032"/>
                </a:lnTo>
                <a:lnTo>
                  <a:pt x="287004" y="147196"/>
                </a:lnTo>
                <a:lnTo>
                  <a:pt x="286674" y="147360"/>
                </a:lnTo>
                <a:lnTo>
                  <a:pt x="291582" y="156223"/>
                </a:lnTo>
                <a:lnTo>
                  <a:pt x="261602" y="156223"/>
                </a:lnTo>
                <a:lnTo>
                  <a:pt x="237642" y="160399"/>
                </a:lnTo>
                <a:lnTo>
                  <a:pt x="206243" y="161681"/>
                </a:lnTo>
                <a:close/>
              </a:path>
              <a:path w="504825" h="575310">
                <a:moveTo>
                  <a:pt x="446892" y="188722"/>
                </a:moveTo>
                <a:lnTo>
                  <a:pt x="309272" y="188722"/>
                </a:lnTo>
                <a:lnTo>
                  <a:pt x="308942" y="186753"/>
                </a:lnTo>
                <a:lnTo>
                  <a:pt x="308777" y="184783"/>
                </a:lnTo>
                <a:lnTo>
                  <a:pt x="308777" y="171160"/>
                </a:lnTo>
                <a:lnTo>
                  <a:pt x="330281" y="111189"/>
                </a:lnTo>
                <a:lnTo>
                  <a:pt x="368969" y="59606"/>
                </a:lnTo>
                <a:lnTo>
                  <a:pt x="436774" y="14410"/>
                </a:lnTo>
                <a:lnTo>
                  <a:pt x="475573" y="4350"/>
                </a:lnTo>
                <a:lnTo>
                  <a:pt x="497160" y="12955"/>
                </a:lnTo>
                <a:lnTo>
                  <a:pt x="504806" y="35518"/>
                </a:lnTo>
                <a:lnTo>
                  <a:pt x="501779" y="67328"/>
                </a:lnTo>
                <a:lnTo>
                  <a:pt x="491348" y="103677"/>
                </a:lnTo>
                <a:lnTo>
                  <a:pt x="476782" y="139858"/>
                </a:lnTo>
                <a:lnTo>
                  <a:pt x="461351" y="171160"/>
                </a:lnTo>
                <a:lnTo>
                  <a:pt x="446892" y="188722"/>
                </a:lnTo>
                <a:close/>
              </a:path>
              <a:path w="504825" h="575310">
                <a:moveTo>
                  <a:pt x="348373" y="283264"/>
                </a:moveTo>
                <a:lnTo>
                  <a:pt x="319993" y="283264"/>
                </a:lnTo>
                <a:lnTo>
                  <a:pt x="319993" y="283100"/>
                </a:lnTo>
                <a:lnTo>
                  <a:pt x="295883" y="226186"/>
                </a:lnTo>
                <a:lnTo>
                  <a:pt x="277417" y="186753"/>
                </a:lnTo>
                <a:lnTo>
                  <a:pt x="265485" y="163609"/>
                </a:lnTo>
                <a:lnTo>
                  <a:pt x="261437" y="156387"/>
                </a:lnTo>
                <a:lnTo>
                  <a:pt x="261602" y="156223"/>
                </a:lnTo>
                <a:lnTo>
                  <a:pt x="291582" y="156223"/>
                </a:lnTo>
                <a:lnTo>
                  <a:pt x="295734" y="163815"/>
                </a:lnTo>
                <a:lnTo>
                  <a:pt x="309272" y="188722"/>
                </a:lnTo>
                <a:lnTo>
                  <a:pt x="446892" y="188722"/>
                </a:lnTo>
                <a:lnTo>
                  <a:pt x="442511" y="194044"/>
                </a:lnTo>
                <a:lnTo>
                  <a:pt x="417146" y="210080"/>
                </a:lnTo>
                <a:lnTo>
                  <a:pt x="401421" y="215805"/>
                </a:lnTo>
                <a:lnTo>
                  <a:pt x="323622" y="215805"/>
                </a:lnTo>
                <a:lnTo>
                  <a:pt x="336097" y="245389"/>
                </a:lnTo>
                <a:lnTo>
                  <a:pt x="348373" y="283264"/>
                </a:lnTo>
                <a:close/>
              </a:path>
              <a:path w="504825" h="575310">
                <a:moveTo>
                  <a:pt x="349949" y="226884"/>
                </a:moveTo>
                <a:lnTo>
                  <a:pt x="340302" y="225078"/>
                </a:lnTo>
                <a:lnTo>
                  <a:pt x="331428" y="221303"/>
                </a:lnTo>
                <a:lnTo>
                  <a:pt x="323622" y="215805"/>
                </a:lnTo>
                <a:lnTo>
                  <a:pt x="401421" y="215805"/>
                </a:lnTo>
                <a:lnTo>
                  <a:pt x="388564" y="220485"/>
                </a:lnTo>
                <a:lnTo>
                  <a:pt x="360075" y="226473"/>
                </a:lnTo>
                <a:lnTo>
                  <a:pt x="349949" y="226884"/>
                </a:lnTo>
                <a:close/>
              </a:path>
              <a:path w="504825" h="575310">
                <a:moveTo>
                  <a:pt x="223720" y="362031"/>
                </a:moveTo>
                <a:lnTo>
                  <a:pt x="179315" y="354602"/>
                </a:lnTo>
                <a:lnTo>
                  <a:pt x="142567" y="339308"/>
                </a:lnTo>
                <a:lnTo>
                  <a:pt x="92534" y="308377"/>
                </a:lnTo>
                <a:lnTo>
                  <a:pt x="59160" y="280492"/>
                </a:lnTo>
                <a:lnTo>
                  <a:pt x="53751" y="263753"/>
                </a:lnTo>
                <a:lnTo>
                  <a:pt x="65153" y="248230"/>
                </a:lnTo>
                <a:lnTo>
                  <a:pt x="100334" y="236237"/>
                </a:lnTo>
                <a:lnTo>
                  <a:pt x="166264" y="230084"/>
                </a:lnTo>
                <a:lnTo>
                  <a:pt x="225541" y="233477"/>
                </a:lnTo>
                <a:lnTo>
                  <a:pt x="269355" y="245534"/>
                </a:lnTo>
                <a:lnTo>
                  <a:pt x="300055" y="263160"/>
                </a:lnTo>
                <a:lnTo>
                  <a:pt x="319993" y="283264"/>
                </a:lnTo>
                <a:lnTo>
                  <a:pt x="348373" y="283264"/>
                </a:lnTo>
                <a:lnTo>
                  <a:pt x="350447" y="289662"/>
                </a:lnTo>
                <a:lnTo>
                  <a:pt x="361180" y="330043"/>
                </a:lnTo>
                <a:lnTo>
                  <a:pt x="335003" y="330043"/>
                </a:lnTo>
                <a:lnTo>
                  <a:pt x="275657" y="355783"/>
                </a:lnTo>
                <a:lnTo>
                  <a:pt x="223720" y="362031"/>
                </a:lnTo>
                <a:close/>
              </a:path>
              <a:path w="504825" h="575310">
                <a:moveTo>
                  <a:pt x="389435" y="575098"/>
                </a:moveTo>
                <a:lnTo>
                  <a:pt x="375909" y="575098"/>
                </a:lnTo>
                <a:lnTo>
                  <a:pt x="373183" y="550611"/>
                </a:lnTo>
                <a:lnTo>
                  <a:pt x="365229" y="489378"/>
                </a:lnTo>
                <a:lnTo>
                  <a:pt x="352389" y="409741"/>
                </a:lnTo>
                <a:lnTo>
                  <a:pt x="335003" y="330043"/>
                </a:lnTo>
                <a:lnTo>
                  <a:pt x="361180" y="330043"/>
                </a:lnTo>
                <a:lnTo>
                  <a:pt x="364933" y="344159"/>
                </a:lnTo>
                <a:lnTo>
                  <a:pt x="377814" y="404416"/>
                </a:lnTo>
                <a:lnTo>
                  <a:pt x="387352" y="465968"/>
                </a:lnTo>
                <a:lnTo>
                  <a:pt x="391805" y="524350"/>
                </a:lnTo>
                <a:lnTo>
                  <a:pt x="389435" y="575098"/>
                </a:lnTo>
                <a:close/>
              </a:path>
            </a:pathLst>
          </a:custGeom>
          <a:solidFill>
            <a:srgbClr val="A5583C"/>
          </a:solidFill>
        </p:spPr>
        <p:txBody>
          <a:bodyPr wrap="square" lIns="0" tIns="0" rIns="0" bIns="0" rtlCol="0"/>
          <a:lstStyle/>
          <a:p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3499310" y="4529487"/>
            <a:ext cx="504825" cy="575310"/>
          </a:xfrm>
          <a:custGeom>
            <a:avLst/>
            <a:gdLst/>
            <a:ahLst/>
            <a:cxnLst/>
            <a:rect l="l" t="t" r="r" b="b"/>
            <a:pathLst>
              <a:path w="504825" h="575310">
                <a:moveTo>
                  <a:pt x="206243" y="161681"/>
                </a:moveTo>
                <a:lnTo>
                  <a:pt x="167638" y="157978"/>
                </a:lnTo>
                <a:lnTo>
                  <a:pt x="122059" y="147196"/>
                </a:lnTo>
                <a:lnTo>
                  <a:pt x="57826" y="112453"/>
                </a:lnTo>
                <a:lnTo>
                  <a:pt x="20886" y="68185"/>
                </a:lnTo>
                <a:lnTo>
                  <a:pt x="4017" y="30103"/>
                </a:lnTo>
                <a:lnTo>
                  <a:pt x="0" y="13918"/>
                </a:lnTo>
                <a:lnTo>
                  <a:pt x="3386" y="9278"/>
                </a:lnTo>
                <a:lnTo>
                  <a:pt x="19174" y="1546"/>
                </a:lnTo>
                <a:lnTo>
                  <a:pt x="55808" y="0"/>
                </a:lnTo>
                <a:lnTo>
                  <a:pt x="121729" y="13918"/>
                </a:lnTo>
                <a:lnTo>
                  <a:pt x="194550" y="48635"/>
                </a:lnTo>
                <a:lnTo>
                  <a:pt x="246201" y="92846"/>
                </a:lnTo>
                <a:lnTo>
                  <a:pt x="276976" y="130872"/>
                </a:lnTo>
                <a:lnTo>
                  <a:pt x="287169" y="147032"/>
                </a:lnTo>
                <a:lnTo>
                  <a:pt x="287004" y="147196"/>
                </a:lnTo>
                <a:lnTo>
                  <a:pt x="286674" y="147360"/>
                </a:lnTo>
                <a:lnTo>
                  <a:pt x="291582" y="156223"/>
                </a:lnTo>
                <a:lnTo>
                  <a:pt x="261602" y="156223"/>
                </a:lnTo>
                <a:lnTo>
                  <a:pt x="237642" y="160399"/>
                </a:lnTo>
                <a:lnTo>
                  <a:pt x="206243" y="161681"/>
                </a:lnTo>
                <a:close/>
              </a:path>
              <a:path w="504825" h="575310">
                <a:moveTo>
                  <a:pt x="446892" y="188722"/>
                </a:moveTo>
                <a:lnTo>
                  <a:pt x="309272" y="188722"/>
                </a:lnTo>
                <a:lnTo>
                  <a:pt x="308942" y="186753"/>
                </a:lnTo>
                <a:lnTo>
                  <a:pt x="308777" y="184783"/>
                </a:lnTo>
                <a:lnTo>
                  <a:pt x="308777" y="171160"/>
                </a:lnTo>
                <a:lnTo>
                  <a:pt x="330281" y="111189"/>
                </a:lnTo>
                <a:lnTo>
                  <a:pt x="368969" y="59606"/>
                </a:lnTo>
                <a:lnTo>
                  <a:pt x="436774" y="14410"/>
                </a:lnTo>
                <a:lnTo>
                  <a:pt x="475573" y="4350"/>
                </a:lnTo>
                <a:lnTo>
                  <a:pt x="497160" y="12955"/>
                </a:lnTo>
                <a:lnTo>
                  <a:pt x="504806" y="35518"/>
                </a:lnTo>
                <a:lnTo>
                  <a:pt x="501779" y="67328"/>
                </a:lnTo>
                <a:lnTo>
                  <a:pt x="491348" y="103677"/>
                </a:lnTo>
                <a:lnTo>
                  <a:pt x="476782" y="139858"/>
                </a:lnTo>
                <a:lnTo>
                  <a:pt x="461351" y="171160"/>
                </a:lnTo>
                <a:lnTo>
                  <a:pt x="446892" y="188722"/>
                </a:lnTo>
                <a:close/>
              </a:path>
              <a:path w="504825" h="575310">
                <a:moveTo>
                  <a:pt x="348373" y="283264"/>
                </a:moveTo>
                <a:lnTo>
                  <a:pt x="319993" y="283264"/>
                </a:lnTo>
                <a:lnTo>
                  <a:pt x="319993" y="283100"/>
                </a:lnTo>
                <a:lnTo>
                  <a:pt x="295883" y="226186"/>
                </a:lnTo>
                <a:lnTo>
                  <a:pt x="277417" y="186753"/>
                </a:lnTo>
                <a:lnTo>
                  <a:pt x="265485" y="163609"/>
                </a:lnTo>
                <a:lnTo>
                  <a:pt x="261437" y="156387"/>
                </a:lnTo>
                <a:lnTo>
                  <a:pt x="261602" y="156223"/>
                </a:lnTo>
                <a:lnTo>
                  <a:pt x="291582" y="156223"/>
                </a:lnTo>
                <a:lnTo>
                  <a:pt x="295734" y="163815"/>
                </a:lnTo>
                <a:lnTo>
                  <a:pt x="309272" y="188722"/>
                </a:lnTo>
                <a:lnTo>
                  <a:pt x="446892" y="188722"/>
                </a:lnTo>
                <a:lnTo>
                  <a:pt x="442511" y="194044"/>
                </a:lnTo>
                <a:lnTo>
                  <a:pt x="417146" y="210080"/>
                </a:lnTo>
                <a:lnTo>
                  <a:pt x="401421" y="215805"/>
                </a:lnTo>
                <a:lnTo>
                  <a:pt x="323622" y="215805"/>
                </a:lnTo>
                <a:lnTo>
                  <a:pt x="336097" y="245389"/>
                </a:lnTo>
                <a:lnTo>
                  <a:pt x="348373" y="283264"/>
                </a:lnTo>
                <a:close/>
              </a:path>
              <a:path w="504825" h="575310">
                <a:moveTo>
                  <a:pt x="349949" y="226884"/>
                </a:moveTo>
                <a:lnTo>
                  <a:pt x="340302" y="225078"/>
                </a:lnTo>
                <a:lnTo>
                  <a:pt x="331428" y="221303"/>
                </a:lnTo>
                <a:lnTo>
                  <a:pt x="323622" y="215805"/>
                </a:lnTo>
                <a:lnTo>
                  <a:pt x="401421" y="215805"/>
                </a:lnTo>
                <a:lnTo>
                  <a:pt x="388564" y="220485"/>
                </a:lnTo>
                <a:lnTo>
                  <a:pt x="360075" y="226473"/>
                </a:lnTo>
                <a:lnTo>
                  <a:pt x="349949" y="226884"/>
                </a:lnTo>
                <a:close/>
              </a:path>
              <a:path w="504825" h="575310">
                <a:moveTo>
                  <a:pt x="223720" y="362031"/>
                </a:moveTo>
                <a:lnTo>
                  <a:pt x="179315" y="354602"/>
                </a:lnTo>
                <a:lnTo>
                  <a:pt x="142567" y="339308"/>
                </a:lnTo>
                <a:lnTo>
                  <a:pt x="92534" y="308377"/>
                </a:lnTo>
                <a:lnTo>
                  <a:pt x="59160" y="280492"/>
                </a:lnTo>
                <a:lnTo>
                  <a:pt x="53751" y="263753"/>
                </a:lnTo>
                <a:lnTo>
                  <a:pt x="65153" y="248230"/>
                </a:lnTo>
                <a:lnTo>
                  <a:pt x="100334" y="236237"/>
                </a:lnTo>
                <a:lnTo>
                  <a:pt x="166264" y="230084"/>
                </a:lnTo>
                <a:lnTo>
                  <a:pt x="225541" y="233477"/>
                </a:lnTo>
                <a:lnTo>
                  <a:pt x="269355" y="245534"/>
                </a:lnTo>
                <a:lnTo>
                  <a:pt x="300055" y="263160"/>
                </a:lnTo>
                <a:lnTo>
                  <a:pt x="319993" y="283264"/>
                </a:lnTo>
                <a:lnTo>
                  <a:pt x="348373" y="283264"/>
                </a:lnTo>
                <a:lnTo>
                  <a:pt x="350447" y="289662"/>
                </a:lnTo>
                <a:lnTo>
                  <a:pt x="361180" y="330043"/>
                </a:lnTo>
                <a:lnTo>
                  <a:pt x="335003" y="330043"/>
                </a:lnTo>
                <a:lnTo>
                  <a:pt x="275657" y="355783"/>
                </a:lnTo>
                <a:lnTo>
                  <a:pt x="223720" y="362031"/>
                </a:lnTo>
                <a:close/>
              </a:path>
              <a:path w="504825" h="575310">
                <a:moveTo>
                  <a:pt x="389435" y="575098"/>
                </a:moveTo>
                <a:lnTo>
                  <a:pt x="375909" y="575098"/>
                </a:lnTo>
                <a:lnTo>
                  <a:pt x="373183" y="550611"/>
                </a:lnTo>
                <a:lnTo>
                  <a:pt x="365229" y="489378"/>
                </a:lnTo>
                <a:lnTo>
                  <a:pt x="352389" y="409741"/>
                </a:lnTo>
                <a:lnTo>
                  <a:pt x="335003" y="330043"/>
                </a:lnTo>
                <a:lnTo>
                  <a:pt x="361180" y="330043"/>
                </a:lnTo>
                <a:lnTo>
                  <a:pt x="364933" y="344159"/>
                </a:lnTo>
                <a:lnTo>
                  <a:pt x="377814" y="404416"/>
                </a:lnTo>
                <a:lnTo>
                  <a:pt x="387352" y="465968"/>
                </a:lnTo>
                <a:lnTo>
                  <a:pt x="391805" y="524350"/>
                </a:lnTo>
                <a:lnTo>
                  <a:pt x="389435" y="575098"/>
                </a:lnTo>
                <a:close/>
              </a:path>
            </a:pathLst>
          </a:custGeom>
          <a:solidFill>
            <a:srgbClr val="A5583C"/>
          </a:solidFill>
        </p:spPr>
        <p:txBody>
          <a:bodyPr wrap="square" lIns="0" tIns="0" rIns="0" bIns="0" rtlCol="0"/>
          <a:lstStyle/>
          <a:p>
            <a:endParaRPr sz="4000" dirty="0"/>
          </a:p>
        </p:txBody>
      </p:sp>
      <p:sp>
        <p:nvSpPr>
          <p:cNvPr id="6" name="object 6"/>
          <p:cNvSpPr/>
          <p:nvPr/>
        </p:nvSpPr>
        <p:spPr>
          <a:xfrm>
            <a:off x="3494063" y="6221298"/>
            <a:ext cx="504825" cy="575310"/>
          </a:xfrm>
          <a:custGeom>
            <a:avLst/>
            <a:gdLst/>
            <a:ahLst/>
            <a:cxnLst/>
            <a:rect l="l" t="t" r="r" b="b"/>
            <a:pathLst>
              <a:path w="504825" h="575309">
                <a:moveTo>
                  <a:pt x="206243" y="161681"/>
                </a:moveTo>
                <a:lnTo>
                  <a:pt x="167638" y="157978"/>
                </a:lnTo>
                <a:lnTo>
                  <a:pt x="122059" y="147196"/>
                </a:lnTo>
                <a:lnTo>
                  <a:pt x="57826" y="112453"/>
                </a:lnTo>
                <a:lnTo>
                  <a:pt x="20886" y="68185"/>
                </a:lnTo>
                <a:lnTo>
                  <a:pt x="4017" y="30103"/>
                </a:lnTo>
                <a:lnTo>
                  <a:pt x="0" y="13918"/>
                </a:lnTo>
                <a:lnTo>
                  <a:pt x="3386" y="9278"/>
                </a:lnTo>
                <a:lnTo>
                  <a:pt x="19174" y="1546"/>
                </a:lnTo>
                <a:lnTo>
                  <a:pt x="55808" y="0"/>
                </a:lnTo>
                <a:lnTo>
                  <a:pt x="121729" y="13918"/>
                </a:lnTo>
                <a:lnTo>
                  <a:pt x="194550" y="48635"/>
                </a:lnTo>
                <a:lnTo>
                  <a:pt x="246201" y="92846"/>
                </a:lnTo>
                <a:lnTo>
                  <a:pt x="276976" y="130872"/>
                </a:lnTo>
                <a:lnTo>
                  <a:pt x="287169" y="147032"/>
                </a:lnTo>
                <a:lnTo>
                  <a:pt x="287004" y="147196"/>
                </a:lnTo>
                <a:lnTo>
                  <a:pt x="286674" y="147360"/>
                </a:lnTo>
                <a:lnTo>
                  <a:pt x="291582" y="156223"/>
                </a:lnTo>
                <a:lnTo>
                  <a:pt x="261602" y="156223"/>
                </a:lnTo>
                <a:lnTo>
                  <a:pt x="237642" y="160399"/>
                </a:lnTo>
                <a:lnTo>
                  <a:pt x="206243" y="161681"/>
                </a:lnTo>
                <a:close/>
              </a:path>
              <a:path w="504825" h="575309">
                <a:moveTo>
                  <a:pt x="446892" y="188722"/>
                </a:moveTo>
                <a:lnTo>
                  <a:pt x="309272" y="188722"/>
                </a:lnTo>
                <a:lnTo>
                  <a:pt x="308942" y="186753"/>
                </a:lnTo>
                <a:lnTo>
                  <a:pt x="308777" y="184783"/>
                </a:lnTo>
                <a:lnTo>
                  <a:pt x="308777" y="171160"/>
                </a:lnTo>
                <a:lnTo>
                  <a:pt x="330281" y="111189"/>
                </a:lnTo>
                <a:lnTo>
                  <a:pt x="368969" y="59606"/>
                </a:lnTo>
                <a:lnTo>
                  <a:pt x="436774" y="14410"/>
                </a:lnTo>
                <a:lnTo>
                  <a:pt x="475573" y="4350"/>
                </a:lnTo>
                <a:lnTo>
                  <a:pt x="497160" y="12955"/>
                </a:lnTo>
                <a:lnTo>
                  <a:pt x="504806" y="35518"/>
                </a:lnTo>
                <a:lnTo>
                  <a:pt x="501779" y="67328"/>
                </a:lnTo>
                <a:lnTo>
                  <a:pt x="491348" y="103677"/>
                </a:lnTo>
                <a:lnTo>
                  <a:pt x="476782" y="139858"/>
                </a:lnTo>
                <a:lnTo>
                  <a:pt x="461351" y="171160"/>
                </a:lnTo>
                <a:lnTo>
                  <a:pt x="446892" y="188722"/>
                </a:lnTo>
                <a:close/>
              </a:path>
              <a:path w="504825" h="575309">
                <a:moveTo>
                  <a:pt x="348373" y="283264"/>
                </a:moveTo>
                <a:lnTo>
                  <a:pt x="319993" y="283264"/>
                </a:lnTo>
                <a:lnTo>
                  <a:pt x="319993" y="283100"/>
                </a:lnTo>
                <a:lnTo>
                  <a:pt x="295883" y="226186"/>
                </a:lnTo>
                <a:lnTo>
                  <a:pt x="277417" y="186753"/>
                </a:lnTo>
                <a:lnTo>
                  <a:pt x="265485" y="163609"/>
                </a:lnTo>
                <a:lnTo>
                  <a:pt x="261437" y="156387"/>
                </a:lnTo>
                <a:lnTo>
                  <a:pt x="261602" y="156223"/>
                </a:lnTo>
                <a:lnTo>
                  <a:pt x="291582" y="156223"/>
                </a:lnTo>
                <a:lnTo>
                  <a:pt x="295734" y="163815"/>
                </a:lnTo>
                <a:lnTo>
                  <a:pt x="309272" y="188722"/>
                </a:lnTo>
                <a:lnTo>
                  <a:pt x="446892" y="188722"/>
                </a:lnTo>
                <a:lnTo>
                  <a:pt x="442511" y="194044"/>
                </a:lnTo>
                <a:lnTo>
                  <a:pt x="417146" y="210080"/>
                </a:lnTo>
                <a:lnTo>
                  <a:pt x="401421" y="215805"/>
                </a:lnTo>
                <a:lnTo>
                  <a:pt x="323622" y="215805"/>
                </a:lnTo>
                <a:lnTo>
                  <a:pt x="336097" y="245389"/>
                </a:lnTo>
                <a:lnTo>
                  <a:pt x="348373" y="283264"/>
                </a:lnTo>
                <a:close/>
              </a:path>
              <a:path w="504825" h="575309">
                <a:moveTo>
                  <a:pt x="349949" y="226884"/>
                </a:moveTo>
                <a:lnTo>
                  <a:pt x="340302" y="225078"/>
                </a:lnTo>
                <a:lnTo>
                  <a:pt x="331428" y="221303"/>
                </a:lnTo>
                <a:lnTo>
                  <a:pt x="323622" y="215805"/>
                </a:lnTo>
                <a:lnTo>
                  <a:pt x="401421" y="215805"/>
                </a:lnTo>
                <a:lnTo>
                  <a:pt x="388564" y="220485"/>
                </a:lnTo>
                <a:lnTo>
                  <a:pt x="360075" y="226473"/>
                </a:lnTo>
                <a:lnTo>
                  <a:pt x="349949" y="226884"/>
                </a:lnTo>
                <a:close/>
              </a:path>
              <a:path w="504825" h="575309">
                <a:moveTo>
                  <a:pt x="223720" y="362031"/>
                </a:moveTo>
                <a:lnTo>
                  <a:pt x="179315" y="354602"/>
                </a:lnTo>
                <a:lnTo>
                  <a:pt x="142567" y="339308"/>
                </a:lnTo>
                <a:lnTo>
                  <a:pt x="92534" y="308377"/>
                </a:lnTo>
                <a:lnTo>
                  <a:pt x="59160" y="280492"/>
                </a:lnTo>
                <a:lnTo>
                  <a:pt x="53751" y="263753"/>
                </a:lnTo>
                <a:lnTo>
                  <a:pt x="65153" y="248230"/>
                </a:lnTo>
                <a:lnTo>
                  <a:pt x="100334" y="236237"/>
                </a:lnTo>
                <a:lnTo>
                  <a:pt x="166264" y="230084"/>
                </a:lnTo>
                <a:lnTo>
                  <a:pt x="225541" y="233477"/>
                </a:lnTo>
                <a:lnTo>
                  <a:pt x="269355" y="245534"/>
                </a:lnTo>
                <a:lnTo>
                  <a:pt x="300055" y="263160"/>
                </a:lnTo>
                <a:lnTo>
                  <a:pt x="319993" y="283264"/>
                </a:lnTo>
                <a:lnTo>
                  <a:pt x="348373" y="283264"/>
                </a:lnTo>
                <a:lnTo>
                  <a:pt x="350447" y="289662"/>
                </a:lnTo>
                <a:lnTo>
                  <a:pt x="361180" y="330043"/>
                </a:lnTo>
                <a:lnTo>
                  <a:pt x="335003" y="330043"/>
                </a:lnTo>
                <a:lnTo>
                  <a:pt x="275657" y="355783"/>
                </a:lnTo>
                <a:lnTo>
                  <a:pt x="223720" y="362031"/>
                </a:lnTo>
                <a:close/>
              </a:path>
              <a:path w="504825" h="575309">
                <a:moveTo>
                  <a:pt x="389435" y="575098"/>
                </a:moveTo>
                <a:lnTo>
                  <a:pt x="375909" y="575098"/>
                </a:lnTo>
                <a:lnTo>
                  <a:pt x="373183" y="550611"/>
                </a:lnTo>
                <a:lnTo>
                  <a:pt x="365229" y="489378"/>
                </a:lnTo>
                <a:lnTo>
                  <a:pt x="352389" y="409741"/>
                </a:lnTo>
                <a:lnTo>
                  <a:pt x="335003" y="330043"/>
                </a:lnTo>
                <a:lnTo>
                  <a:pt x="361180" y="330043"/>
                </a:lnTo>
                <a:lnTo>
                  <a:pt x="364933" y="344159"/>
                </a:lnTo>
                <a:lnTo>
                  <a:pt x="377814" y="404416"/>
                </a:lnTo>
                <a:lnTo>
                  <a:pt x="387352" y="465968"/>
                </a:lnTo>
                <a:lnTo>
                  <a:pt x="391805" y="524350"/>
                </a:lnTo>
                <a:lnTo>
                  <a:pt x="389435" y="575098"/>
                </a:lnTo>
                <a:close/>
              </a:path>
            </a:pathLst>
          </a:custGeom>
          <a:solidFill>
            <a:srgbClr val="A5583C"/>
          </a:solidFill>
        </p:spPr>
        <p:txBody>
          <a:bodyPr wrap="square" lIns="0" tIns="0" rIns="0" bIns="0" rtlCol="0"/>
          <a:lstStyle/>
          <a:p>
            <a:endParaRPr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7F035-5269-2873-7194-D8A3B97DB0D2}"/>
              </a:ext>
            </a:extLst>
          </p:cNvPr>
          <p:cNvSpPr txBox="1"/>
          <p:nvPr/>
        </p:nvSpPr>
        <p:spPr>
          <a:xfrm>
            <a:off x="5437414" y="438432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ERD</a:t>
            </a:r>
            <a:endParaRPr kumimoji="1" lang="ko-Kore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A6AD2CF5-E0DA-0A09-4F01-C93691926389}"/>
              </a:ext>
            </a:extLst>
          </p:cNvPr>
          <p:cNvGrpSpPr/>
          <p:nvPr/>
        </p:nvGrpSpPr>
        <p:grpSpPr>
          <a:xfrm>
            <a:off x="15163800" y="7164675"/>
            <a:ext cx="3144520" cy="2598420"/>
            <a:chOff x="15143601" y="7076565"/>
            <a:chExt cx="3144520" cy="2598420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0273D8FD-DC7A-3A1E-D099-F8BFB3FE6AFF}"/>
                </a:ext>
              </a:extLst>
            </p:cNvPr>
            <p:cNvSpPr/>
            <p:nvPr/>
          </p:nvSpPr>
          <p:spPr>
            <a:xfrm>
              <a:off x="16899921" y="7076565"/>
              <a:ext cx="1388110" cy="2598420"/>
            </a:xfrm>
            <a:custGeom>
              <a:avLst/>
              <a:gdLst/>
              <a:ahLst/>
              <a:cxnLst/>
              <a:rect l="l" t="t" r="r" b="b"/>
              <a:pathLst>
                <a:path w="1388109" h="2598420">
                  <a:moveTo>
                    <a:pt x="1263312" y="2598417"/>
                  </a:moveTo>
                  <a:lnTo>
                    <a:pt x="1216207" y="2598073"/>
                  </a:lnTo>
                  <a:lnTo>
                    <a:pt x="1169100" y="2596256"/>
                  </a:lnTo>
                  <a:lnTo>
                    <a:pt x="1122084" y="2592823"/>
                  </a:lnTo>
                  <a:lnTo>
                    <a:pt x="1075250" y="2587628"/>
                  </a:lnTo>
                  <a:lnTo>
                    <a:pt x="1028694" y="2580528"/>
                  </a:lnTo>
                  <a:lnTo>
                    <a:pt x="982506" y="2571378"/>
                  </a:lnTo>
                  <a:lnTo>
                    <a:pt x="936781" y="2560033"/>
                  </a:lnTo>
                  <a:lnTo>
                    <a:pt x="891611" y="2546349"/>
                  </a:lnTo>
                  <a:lnTo>
                    <a:pt x="847088" y="2530180"/>
                  </a:lnTo>
                  <a:lnTo>
                    <a:pt x="803307" y="2511383"/>
                  </a:lnTo>
                  <a:lnTo>
                    <a:pt x="760360" y="2489812"/>
                  </a:lnTo>
                  <a:lnTo>
                    <a:pt x="718340" y="2465324"/>
                  </a:lnTo>
                  <a:lnTo>
                    <a:pt x="677339" y="2437773"/>
                  </a:lnTo>
                  <a:lnTo>
                    <a:pt x="637451" y="2407016"/>
                  </a:lnTo>
                  <a:lnTo>
                    <a:pt x="598769" y="2372906"/>
                  </a:lnTo>
                  <a:lnTo>
                    <a:pt x="561386" y="2335301"/>
                  </a:lnTo>
                  <a:lnTo>
                    <a:pt x="525394" y="2294054"/>
                  </a:lnTo>
                  <a:lnTo>
                    <a:pt x="467381" y="2224329"/>
                  </a:lnTo>
                  <a:lnTo>
                    <a:pt x="413583" y="2161834"/>
                  </a:lnTo>
                  <a:lnTo>
                    <a:pt x="363883" y="2105948"/>
                  </a:lnTo>
                  <a:lnTo>
                    <a:pt x="318166" y="2056046"/>
                  </a:lnTo>
                  <a:lnTo>
                    <a:pt x="276316" y="2011506"/>
                  </a:lnTo>
                  <a:lnTo>
                    <a:pt x="172806" y="1903822"/>
                  </a:lnTo>
                  <a:lnTo>
                    <a:pt x="145263" y="1874495"/>
                  </a:lnTo>
                  <a:lnTo>
                    <a:pt x="99921" y="1821956"/>
                  </a:lnTo>
                  <a:lnTo>
                    <a:pt x="66799" y="1773412"/>
                  </a:lnTo>
                  <a:lnTo>
                    <a:pt x="44969" y="1723878"/>
                  </a:lnTo>
                  <a:lnTo>
                    <a:pt x="33503" y="1668368"/>
                  </a:lnTo>
                  <a:lnTo>
                    <a:pt x="30669" y="1644134"/>
                  </a:lnTo>
                  <a:lnTo>
                    <a:pt x="23227" y="1584422"/>
                  </a:lnTo>
                  <a:lnTo>
                    <a:pt x="14793" y="1511398"/>
                  </a:lnTo>
                  <a:lnTo>
                    <a:pt x="10719" y="1470523"/>
                  </a:lnTo>
                  <a:lnTo>
                    <a:pt x="7014" y="1427078"/>
                  </a:lnTo>
                  <a:lnTo>
                    <a:pt x="3883" y="1381312"/>
                  </a:lnTo>
                  <a:lnTo>
                    <a:pt x="1534" y="1333479"/>
                  </a:lnTo>
                  <a:lnTo>
                    <a:pt x="171" y="1283832"/>
                  </a:lnTo>
                  <a:lnTo>
                    <a:pt x="0" y="1232621"/>
                  </a:lnTo>
                  <a:lnTo>
                    <a:pt x="1226" y="1180099"/>
                  </a:lnTo>
                  <a:lnTo>
                    <a:pt x="4057" y="1126519"/>
                  </a:lnTo>
                  <a:lnTo>
                    <a:pt x="8696" y="1072132"/>
                  </a:lnTo>
                  <a:lnTo>
                    <a:pt x="15351" y="1017191"/>
                  </a:lnTo>
                  <a:lnTo>
                    <a:pt x="24226" y="961947"/>
                  </a:lnTo>
                  <a:lnTo>
                    <a:pt x="35528" y="906654"/>
                  </a:lnTo>
                  <a:lnTo>
                    <a:pt x="49462" y="851563"/>
                  </a:lnTo>
                  <a:lnTo>
                    <a:pt x="66234" y="796926"/>
                  </a:lnTo>
                  <a:lnTo>
                    <a:pt x="86050" y="742996"/>
                  </a:lnTo>
                  <a:lnTo>
                    <a:pt x="109115" y="690025"/>
                  </a:lnTo>
                  <a:lnTo>
                    <a:pt x="135635" y="638264"/>
                  </a:lnTo>
                  <a:lnTo>
                    <a:pt x="165816" y="587967"/>
                  </a:lnTo>
                  <a:lnTo>
                    <a:pt x="207162" y="524664"/>
                  </a:lnTo>
                  <a:lnTo>
                    <a:pt x="244813" y="468246"/>
                  </a:lnTo>
                  <a:lnTo>
                    <a:pt x="279392" y="418109"/>
                  </a:lnTo>
                  <a:lnTo>
                    <a:pt x="311524" y="373652"/>
                  </a:lnTo>
                  <a:lnTo>
                    <a:pt x="341833" y="334270"/>
                  </a:lnTo>
                  <a:lnTo>
                    <a:pt x="370943" y="299362"/>
                  </a:lnTo>
                  <a:lnTo>
                    <a:pt x="399478" y="268323"/>
                  </a:lnTo>
                  <a:lnTo>
                    <a:pt x="428063" y="240552"/>
                  </a:lnTo>
                  <a:lnTo>
                    <a:pt x="457321" y="215445"/>
                  </a:lnTo>
                  <a:lnTo>
                    <a:pt x="487877" y="192399"/>
                  </a:lnTo>
                  <a:lnTo>
                    <a:pt x="520355" y="170812"/>
                  </a:lnTo>
                  <a:lnTo>
                    <a:pt x="555379" y="150080"/>
                  </a:lnTo>
                  <a:lnTo>
                    <a:pt x="593574" y="129601"/>
                  </a:lnTo>
                  <a:lnTo>
                    <a:pt x="635562" y="108772"/>
                  </a:lnTo>
                  <a:lnTo>
                    <a:pt x="681970" y="86989"/>
                  </a:lnTo>
                  <a:lnTo>
                    <a:pt x="790537" y="38152"/>
                  </a:lnTo>
                  <a:lnTo>
                    <a:pt x="846168" y="19245"/>
                  </a:lnTo>
                  <a:lnTo>
                    <a:pt x="912213" y="6883"/>
                  </a:lnTo>
                  <a:lnTo>
                    <a:pt x="987501" y="786"/>
                  </a:lnTo>
                  <a:lnTo>
                    <a:pt x="1028245" y="0"/>
                  </a:lnTo>
                  <a:lnTo>
                    <a:pt x="1070861" y="675"/>
                  </a:lnTo>
                  <a:lnTo>
                    <a:pt x="1115202" y="2778"/>
                  </a:lnTo>
                  <a:lnTo>
                    <a:pt x="1161122" y="6272"/>
                  </a:lnTo>
                  <a:lnTo>
                    <a:pt x="1208474" y="11124"/>
                  </a:lnTo>
                  <a:lnTo>
                    <a:pt x="1257113" y="17299"/>
                  </a:lnTo>
                  <a:lnTo>
                    <a:pt x="1306891" y="24760"/>
                  </a:lnTo>
                  <a:lnTo>
                    <a:pt x="1357663" y="33475"/>
                  </a:lnTo>
                  <a:lnTo>
                    <a:pt x="1388078" y="39327"/>
                  </a:lnTo>
                  <a:lnTo>
                    <a:pt x="1388078" y="2593140"/>
                  </a:lnTo>
                  <a:lnTo>
                    <a:pt x="1357142" y="2595270"/>
                  </a:lnTo>
                  <a:lnTo>
                    <a:pt x="1310321" y="2597435"/>
                  </a:lnTo>
                  <a:lnTo>
                    <a:pt x="1263312" y="2598417"/>
                  </a:lnTo>
                  <a:close/>
                </a:path>
              </a:pathLst>
            </a:custGeom>
            <a:solidFill>
              <a:srgbClr val="A5583C"/>
            </a:solidFill>
          </p:spPr>
          <p:txBody>
            <a:bodyPr wrap="square" lIns="0" tIns="0" rIns="0" bIns="0" rtlCol="0"/>
            <a:lstStyle/>
            <a:p>
              <a:endParaRPr sz="4000"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2726C9C3-C9F4-035A-4C28-A5E8F6A58DBB}"/>
                </a:ext>
              </a:extLst>
            </p:cNvPr>
            <p:cNvSpPr/>
            <p:nvPr/>
          </p:nvSpPr>
          <p:spPr>
            <a:xfrm>
              <a:off x="15143601" y="8892318"/>
              <a:ext cx="3144520" cy="351155"/>
            </a:xfrm>
            <a:custGeom>
              <a:avLst/>
              <a:gdLst/>
              <a:ahLst/>
              <a:cxnLst/>
              <a:rect l="l" t="t" r="r" b="b"/>
              <a:pathLst>
                <a:path w="3144519" h="351154">
                  <a:moveTo>
                    <a:pt x="23797" y="348189"/>
                  </a:moveTo>
                  <a:lnTo>
                    <a:pt x="15174" y="346434"/>
                  </a:lnTo>
                  <a:lnTo>
                    <a:pt x="5863" y="327450"/>
                  </a:lnTo>
                  <a:lnTo>
                    <a:pt x="0" y="278096"/>
                  </a:lnTo>
                  <a:lnTo>
                    <a:pt x="1781" y="238967"/>
                  </a:lnTo>
                  <a:lnTo>
                    <a:pt x="12185" y="201753"/>
                  </a:lnTo>
                  <a:lnTo>
                    <a:pt x="30522" y="167671"/>
                  </a:lnTo>
                  <a:lnTo>
                    <a:pt x="56101" y="137939"/>
                  </a:lnTo>
                  <a:lnTo>
                    <a:pt x="3144398" y="0"/>
                  </a:lnTo>
                  <a:lnTo>
                    <a:pt x="3144398" y="134802"/>
                  </a:lnTo>
                  <a:lnTo>
                    <a:pt x="2828139" y="138623"/>
                  </a:lnTo>
                  <a:lnTo>
                    <a:pt x="2785851" y="140571"/>
                  </a:lnTo>
                  <a:lnTo>
                    <a:pt x="2740317" y="143632"/>
                  </a:lnTo>
                  <a:lnTo>
                    <a:pt x="2692038" y="147653"/>
                  </a:lnTo>
                  <a:lnTo>
                    <a:pt x="2589243" y="157970"/>
                  </a:lnTo>
                  <a:lnTo>
                    <a:pt x="2188863" y="205036"/>
                  </a:lnTo>
                  <a:lnTo>
                    <a:pt x="1019020" y="313367"/>
                  </a:lnTo>
                  <a:lnTo>
                    <a:pt x="604928" y="342330"/>
                  </a:lnTo>
                  <a:lnTo>
                    <a:pt x="475767" y="345854"/>
                  </a:lnTo>
                  <a:lnTo>
                    <a:pt x="27590" y="345854"/>
                  </a:lnTo>
                  <a:lnTo>
                    <a:pt x="23797" y="348189"/>
                  </a:lnTo>
                  <a:close/>
                </a:path>
                <a:path w="3144519" h="351154">
                  <a:moveTo>
                    <a:pt x="292922" y="350843"/>
                  </a:moveTo>
                  <a:lnTo>
                    <a:pt x="96107" y="348740"/>
                  </a:lnTo>
                  <a:lnTo>
                    <a:pt x="27590" y="345854"/>
                  </a:lnTo>
                  <a:lnTo>
                    <a:pt x="475767" y="345854"/>
                  </a:lnTo>
                  <a:lnTo>
                    <a:pt x="292922" y="350843"/>
                  </a:lnTo>
                  <a:close/>
                </a:path>
              </a:pathLst>
            </a:custGeom>
            <a:solidFill>
              <a:srgbClr val="677961"/>
            </a:solidFill>
          </p:spPr>
          <p:txBody>
            <a:bodyPr wrap="square" lIns="0" tIns="0" rIns="0" bIns="0" rtlCol="0"/>
            <a:lstStyle/>
            <a:p>
              <a:endParaRPr sz="40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DE125F-2983-D7E6-8900-6E0AA16EE172}"/>
              </a:ext>
            </a:extLst>
          </p:cNvPr>
          <p:cNvSpPr txBox="1"/>
          <p:nvPr/>
        </p:nvSpPr>
        <p:spPr>
          <a:xfrm>
            <a:off x="5437414" y="6054633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프로젝트 설명</a:t>
            </a:r>
            <a:endParaRPr kumimoji="1" lang="ko-Kore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172FC-2A38-AC61-E6FC-23894A699BF1}"/>
              </a:ext>
            </a:extLst>
          </p:cNvPr>
          <p:cNvSpPr txBox="1"/>
          <p:nvPr/>
        </p:nvSpPr>
        <p:spPr>
          <a:xfrm>
            <a:off x="5410200" y="27051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개발환경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ache-Tomcat] - 톰캣 설치 및 이클립스 연동">
            <a:extLst>
              <a:ext uri="{FF2B5EF4-FFF2-40B4-BE49-F238E27FC236}">
                <a16:creationId xmlns:a16="http://schemas.microsoft.com/office/drawing/2014/main" id="{5B1B23FB-1A7D-B3EE-DA3A-888111E0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288" y="1439114"/>
            <a:ext cx="2768600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6" descr="투명한 배경에 Html5 Css3 및 자바 스크립트 프로그램 아이콘 html에 대한 스톡 벡터 아트 및 기타 이미지 - html, 종속  스타일 시트, 아이콘 - iStock">
            <a:extLst>
              <a:ext uri="{FF2B5EF4-FFF2-40B4-BE49-F238E27FC236}">
                <a16:creationId xmlns:a16="http://schemas.microsoft.com/office/drawing/2014/main" id="{C63B955A-6D84-3C27-FFD7-3D0FCEE3E3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19" name="AutoShape 8" descr="투명한 배경에 Html5 Css3 및 자바 스크립트 프로그램 아이콘 html에 대한 스톡 벡터 아트 및 기타 이미지 - html, 종속  스타일 시트, 아이콘 - iStock">
            <a:extLst>
              <a:ext uri="{FF2B5EF4-FFF2-40B4-BE49-F238E27FC236}">
                <a16:creationId xmlns:a16="http://schemas.microsoft.com/office/drawing/2014/main" id="{7D9C6515-7378-2BC4-7B3F-61FCBACDBA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C4F93-FE9C-3683-D34F-EDE4C45B075B}"/>
              </a:ext>
            </a:extLst>
          </p:cNvPr>
          <p:cNvSpPr txBox="1"/>
          <p:nvPr/>
        </p:nvSpPr>
        <p:spPr>
          <a:xfrm>
            <a:off x="189179" y="317708"/>
            <a:ext cx="2768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개발환경</a:t>
            </a:r>
          </a:p>
        </p:txBody>
      </p:sp>
      <p:pic>
        <p:nvPicPr>
          <p:cNvPr id="3" name="Picture 4" descr="오라클 DB 아키텍쳐 살펴보기 (Database, Instance, Files, Memory, Process)">
            <a:extLst>
              <a:ext uri="{FF2B5EF4-FFF2-40B4-BE49-F238E27FC236}">
                <a16:creationId xmlns:a16="http://schemas.microsoft.com/office/drawing/2014/main" id="{BEB3D284-B921-AA7B-F86A-FAE51FB2A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613648"/>
            <a:ext cx="2308920" cy="23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Qury] 제이쿼리 사용법">
            <a:extLst>
              <a:ext uri="{FF2B5EF4-FFF2-40B4-BE49-F238E27FC236}">
                <a16:creationId xmlns:a16="http://schemas.microsoft.com/office/drawing/2014/main" id="{11FEAA19-1425-3FD7-1E1F-9ED522519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4941" y="5665078"/>
            <a:ext cx="2308920" cy="23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act, Vue 개발자를 위한 VSCode Extension. VSCode를 사용하는 웹 개발자를 위한 Extension 추천 |  by Bora Lee | Medium | Medium">
            <a:extLst>
              <a:ext uri="{FF2B5EF4-FFF2-40B4-BE49-F238E27FC236}">
                <a16:creationId xmlns:a16="http://schemas.microsoft.com/office/drawing/2014/main" id="{15E45BAE-6270-27A5-32BF-837B896D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335" y="3364596"/>
            <a:ext cx="3634626" cy="181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JSP] JSP (JavaServer Pages ) 란 무엇인가?">
            <a:extLst>
              <a:ext uri="{FF2B5EF4-FFF2-40B4-BE49-F238E27FC236}">
                <a16:creationId xmlns:a16="http://schemas.microsoft.com/office/drawing/2014/main" id="{AD0ED2C3-90AC-A5DC-7D59-82B63003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09" y="4613648"/>
            <a:ext cx="2019674" cy="20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A04654-133F-62B3-30F7-80084B866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24" y="5171568"/>
            <a:ext cx="3573455" cy="90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pring DI/IoC] 스프링의 의존성 주입 (2) - DI/IoC 컨테이너와 우선순위">
            <a:extLst>
              <a:ext uri="{FF2B5EF4-FFF2-40B4-BE49-F238E27FC236}">
                <a16:creationId xmlns:a16="http://schemas.microsoft.com/office/drawing/2014/main" id="{02707F31-73B9-4559-8426-CADBFD8A6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11" y="7143205"/>
            <a:ext cx="4878439" cy="20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ybatis&gt; #과 $의 차이를 알아보자!">
            <a:extLst>
              <a:ext uri="{FF2B5EF4-FFF2-40B4-BE49-F238E27FC236}">
                <a16:creationId xmlns:a16="http://schemas.microsoft.com/office/drawing/2014/main" id="{5D4458D1-BECB-A3B4-1ACB-EB434A2E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65" y="1504825"/>
            <a:ext cx="2768427" cy="276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Java, 래, 워드마크, 로고 아이콘 에 Devicon">
            <a:extLst>
              <a:ext uri="{FF2B5EF4-FFF2-40B4-BE49-F238E27FC236}">
                <a16:creationId xmlns:a16="http://schemas.microsoft.com/office/drawing/2014/main" id="{29E8C14E-9436-6CF8-2604-76FEF6EAB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400" y="1173209"/>
            <a:ext cx="3101263" cy="31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디자인이(가) 표시된 사진&#10;&#10;자동 생성된 설명">
            <a:extLst>
              <a:ext uri="{FF2B5EF4-FFF2-40B4-BE49-F238E27FC236}">
                <a16:creationId xmlns:a16="http://schemas.microsoft.com/office/drawing/2014/main" id="{AEB2E449-0820-3C84-ED1D-E9A95FCA65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335" y="1416964"/>
            <a:ext cx="3101264" cy="18173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16161" y="7901705"/>
            <a:ext cx="4472305" cy="2385695"/>
          </a:xfrm>
          <a:custGeom>
            <a:avLst/>
            <a:gdLst/>
            <a:ahLst/>
            <a:cxnLst/>
            <a:rect l="l" t="t" r="r" b="b"/>
            <a:pathLst>
              <a:path w="4472305" h="2385695">
                <a:moveTo>
                  <a:pt x="0" y="2385293"/>
                </a:moveTo>
                <a:lnTo>
                  <a:pt x="260466" y="2168816"/>
                </a:lnTo>
                <a:lnTo>
                  <a:pt x="308581" y="2130505"/>
                </a:lnTo>
                <a:lnTo>
                  <a:pt x="360964" y="2090384"/>
                </a:lnTo>
                <a:lnTo>
                  <a:pt x="417463" y="2048548"/>
                </a:lnTo>
                <a:lnTo>
                  <a:pt x="477928" y="2005091"/>
                </a:lnTo>
                <a:lnTo>
                  <a:pt x="509599" y="1982784"/>
                </a:lnTo>
                <a:lnTo>
                  <a:pt x="542205" y="1960107"/>
                </a:lnTo>
                <a:lnTo>
                  <a:pt x="575726" y="1937072"/>
                </a:lnTo>
                <a:lnTo>
                  <a:pt x="610144" y="1913691"/>
                </a:lnTo>
                <a:lnTo>
                  <a:pt x="645439" y="1889975"/>
                </a:lnTo>
                <a:lnTo>
                  <a:pt x="681592" y="1865937"/>
                </a:lnTo>
                <a:lnTo>
                  <a:pt x="718585" y="1841587"/>
                </a:lnTo>
                <a:lnTo>
                  <a:pt x="756398" y="1816939"/>
                </a:lnTo>
                <a:lnTo>
                  <a:pt x="795013" y="1792003"/>
                </a:lnTo>
                <a:lnTo>
                  <a:pt x="834411" y="1766791"/>
                </a:lnTo>
                <a:lnTo>
                  <a:pt x="874572" y="1741316"/>
                </a:lnTo>
                <a:lnTo>
                  <a:pt x="915478" y="1715589"/>
                </a:lnTo>
                <a:lnTo>
                  <a:pt x="957109" y="1689621"/>
                </a:lnTo>
                <a:lnTo>
                  <a:pt x="999448" y="1663425"/>
                </a:lnTo>
                <a:lnTo>
                  <a:pt x="1042474" y="1637013"/>
                </a:lnTo>
                <a:lnTo>
                  <a:pt x="1086168" y="1610396"/>
                </a:lnTo>
                <a:lnTo>
                  <a:pt x="1130513" y="1583585"/>
                </a:lnTo>
                <a:lnTo>
                  <a:pt x="1175489" y="1556594"/>
                </a:lnTo>
                <a:lnTo>
                  <a:pt x="1221076" y="1529433"/>
                </a:lnTo>
                <a:lnTo>
                  <a:pt x="1267257" y="1502115"/>
                </a:lnTo>
                <a:lnTo>
                  <a:pt x="1314011" y="1474650"/>
                </a:lnTo>
                <a:lnTo>
                  <a:pt x="1361320" y="1447052"/>
                </a:lnTo>
                <a:lnTo>
                  <a:pt x="1409166" y="1419331"/>
                </a:lnTo>
                <a:lnTo>
                  <a:pt x="1457529" y="1391500"/>
                </a:lnTo>
                <a:lnTo>
                  <a:pt x="1506389" y="1363571"/>
                </a:lnTo>
                <a:lnTo>
                  <a:pt x="1555729" y="1335554"/>
                </a:lnTo>
                <a:lnTo>
                  <a:pt x="1605529" y="1307463"/>
                </a:lnTo>
                <a:lnTo>
                  <a:pt x="1655771" y="1279308"/>
                </a:lnTo>
                <a:lnTo>
                  <a:pt x="1706434" y="1251101"/>
                </a:lnTo>
                <a:lnTo>
                  <a:pt x="1757501" y="1222855"/>
                </a:lnTo>
                <a:lnTo>
                  <a:pt x="1808953" y="1194581"/>
                </a:lnTo>
                <a:lnTo>
                  <a:pt x="1860770" y="1166291"/>
                </a:lnTo>
                <a:lnTo>
                  <a:pt x="1912933" y="1137996"/>
                </a:lnTo>
                <a:lnTo>
                  <a:pt x="1965423" y="1109709"/>
                </a:lnTo>
                <a:lnTo>
                  <a:pt x="2018223" y="1081442"/>
                </a:lnTo>
                <a:lnTo>
                  <a:pt x="2071311" y="1053205"/>
                </a:lnTo>
                <a:lnTo>
                  <a:pt x="2124671" y="1025011"/>
                </a:lnTo>
                <a:lnTo>
                  <a:pt x="2178282" y="996872"/>
                </a:lnTo>
                <a:lnTo>
                  <a:pt x="2232125" y="968799"/>
                </a:lnTo>
                <a:lnTo>
                  <a:pt x="2286182" y="940805"/>
                </a:lnTo>
                <a:lnTo>
                  <a:pt x="2340434" y="912900"/>
                </a:lnTo>
                <a:lnTo>
                  <a:pt x="2394862" y="885098"/>
                </a:lnTo>
                <a:lnTo>
                  <a:pt x="2449447" y="857409"/>
                </a:lnTo>
                <a:lnTo>
                  <a:pt x="2504169" y="829845"/>
                </a:lnTo>
                <a:lnTo>
                  <a:pt x="2559010" y="802419"/>
                </a:lnTo>
                <a:lnTo>
                  <a:pt x="2613951" y="775141"/>
                </a:lnTo>
                <a:lnTo>
                  <a:pt x="2668973" y="748025"/>
                </a:lnTo>
                <a:lnTo>
                  <a:pt x="2724058" y="721081"/>
                </a:lnTo>
                <a:lnTo>
                  <a:pt x="2779185" y="694321"/>
                </a:lnTo>
                <a:lnTo>
                  <a:pt x="2834336" y="667757"/>
                </a:lnTo>
                <a:lnTo>
                  <a:pt x="2889492" y="641402"/>
                </a:lnTo>
                <a:lnTo>
                  <a:pt x="2944634" y="615266"/>
                </a:lnTo>
                <a:lnTo>
                  <a:pt x="2999744" y="589361"/>
                </a:lnTo>
                <a:lnTo>
                  <a:pt x="3054802" y="563700"/>
                </a:lnTo>
                <a:lnTo>
                  <a:pt x="3109789" y="538295"/>
                </a:lnTo>
                <a:lnTo>
                  <a:pt x="3164686" y="513156"/>
                </a:lnTo>
                <a:lnTo>
                  <a:pt x="3219475" y="488295"/>
                </a:lnTo>
                <a:lnTo>
                  <a:pt x="3274135" y="463726"/>
                </a:lnTo>
                <a:lnTo>
                  <a:pt x="3328650" y="439458"/>
                </a:lnTo>
                <a:lnTo>
                  <a:pt x="3382999" y="415505"/>
                </a:lnTo>
                <a:lnTo>
                  <a:pt x="3437163" y="391877"/>
                </a:lnTo>
                <a:lnTo>
                  <a:pt x="3491123" y="368588"/>
                </a:lnTo>
                <a:lnTo>
                  <a:pt x="3544862" y="345647"/>
                </a:lnTo>
                <a:lnTo>
                  <a:pt x="3598358" y="323068"/>
                </a:lnTo>
                <a:lnTo>
                  <a:pt x="3651595" y="300862"/>
                </a:lnTo>
                <a:lnTo>
                  <a:pt x="3704552" y="279041"/>
                </a:lnTo>
                <a:lnTo>
                  <a:pt x="3757211" y="257617"/>
                </a:lnTo>
                <a:lnTo>
                  <a:pt x="3809552" y="236601"/>
                </a:lnTo>
                <a:lnTo>
                  <a:pt x="3861557" y="216005"/>
                </a:lnTo>
                <a:lnTo>
                  <a:pt x="3913207" y="195841"/>
                </a:lnTo>
                <a:lnTo>
                  <a:pt x="3964483" y="176121"/>
                </a:lnTo>
                <a:lnTo>
                  <a:pt x="4015366" y="156856"/>
                </a:lnTo>
                <a:lnTo>
                  <a:pt x="4065836" y="138059"/>
                </a:lnTo>
                <a:lnTo>
                  <a:pt x="4115876" y="119742"/>
                </a:lnTo>
                <a:lnTo>
                  <a:pt x="4165465" y="101915"/>
                </a:lnTo>
                <a:lnTo>
                  <a:pt x="4214586" y="84591"/>
                </a:lnTo>
                <a:lnTo>
                  <a:pt x="4263218" y="67781"/>
                </a:lnTo>
                <a:lnTo>
                  <a:pt x="4311344" y="51498"/>
                </a:lnTo>
                <a:lnTo>
                  <a:pt x="4358944" y="35753"/>
                </a:lnTo>
                <a:lnTo>
                  <a:pt x="4405999" y="20558"/>
                </a:lnTo>
                <a:lnTo>
                  <a:pt x="4452490" y="5925"/>
                </a:lnTo>
                <a:lnTo>
                  <a:pt x="4471836" y="0"/>
                </a:lnTo>
                <a:lnTo>
                  <a:pt x="4471836" y="2385294"/>
                </a:lnTo>
                <a:lnTo>
                  <a:pt x="0" y="2385293"/>
                </a:lnTo>
                <a:close/>
              </a:path>
            </a:pathLst>
          </a:custGeom>
          <a:solidFill>
            <a:srgbClr val="6779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678554" cy="4572635"/>
            <a:chOff x="0" y="0"/>
            <a:chExt cx="3678554" cy="457263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3678554" cy="4572635"/>
            </a:xfrm>
            <a:custGeom>
              <a:avLst/>
              <a:gdLst/>
              <a:ahLst/>
              <a:cxnLst/>
              <a:rect l="l" t="t" r="r" b="b"/>
              <a:pathLst>
                <a:path w="3678554" h="4572635">
                  <a:moveTo>
                    <a:pt x="131440" y="4572088"/>
                  </a:moveTo>
                  <a:lnTo>
                    <a:pt x="84512" y="4571977"/>
                  </a:lnTo>
                  <a:lnTo>
                    <a:pt x="37566" y="4571259"/>
                  </a:lnTo>
                  <a:lnTo>
                    <a:pt x="0" y="4570178"/>
                  </a:lnTo>
                  <a:lnTo>
                    <a:pt x="0" y="0"/>
                  </a:lnTo>
                  <a:lnTo>
                    <a:pt x="3142632" y="0"/>
                  </a:lnTo>
                  <a:lnTo>
                    <a:pt x="3156513" y="19437"/>
                  </a:lnTo>
                  <a:lnTo>
                    <a:pt x="3194725" y="79115"/>
                  </a:lnTo>
                  <a:lnTo>
                    <a:pt x="3225089" y="131094"/>
                  </a:lnTo>
                  <a:lnTo>
                    <a:pt x="3254423" y="182494"/>
                  </a:lnTo>
                  <a:lnTo>
                    <a:pt x="3282730" y="233335"/>
                  </a:lnTo>
                  <a:lnTo>
                    <a:pt x="3310017" y="283640"/>
                  </a:lnTo>
                  <a:lnTo>
                    <a:pt x="3336286" y="333430"/>
                  </a:lnTo>
                  <a:lnTo>
                    <a:pt x="3361544" y="382728"/>
                  </a:lnTo>
                  <a:lnTo>
                    <a:pt x="3385794" y="431556"/>
                  </a:lnTo>
                  <a:lnTo>
                    <a:pt x="3409041" y="479935"/>
                  </a:lnTo>
                  <a:lnTo>
                    <a:pt x="3431291" y="527888"/>
                  </a:lnTo>
                  <a:lnTo>
                    <a:pt x="3452547" y="575436"/>
                  </a:lnTo>
                  <a:lnTo>
                    <a:pt x="3472814" y="622601"/>
                  </a:lnTo>
                  <a:lnTo>
                    <a:pt x="3492097" y="669406"/>
                  </a:lnTo>
                  <a:lnTo>
                    <a:pt x="3510400" y="715872"/>
                  </a:lnTo>
                  <a:lnTo>
                    <a:pt x="3527729" y="762020"/>
                  </a:lnTo>
                  <a:lnTo>
                    <a:pt x="3544088" y="807874"/>
                  </a:lnTo>
                  <a:lnTo>
                    <a:pt x="3559481" y="853455"/>
                  </a:lnTo>
                  <a:lnTo>
                    <a:pt x="3573913" y="898785"/>
                  </a:lnTo>
                  <a:lnTo>
                    <a:pt x="3587389" y="943886"/>
                  </a:lnTo>
                  <a:lnTo>
                    <a:pt x="3599913" y="988779"/>
                  </a:lnTo>
                  <a:lnTo>
                    <a:pt x="3611491" y="1033488"/>
                  </a:lnTo>
                  <a:lnTo>
                    <a:pt x="3622126" y="1078032"/>
                  </a:lnTo>
                  <a:lnTo>
                    <a:pt x="3631824" y="1122436"/>
                  </a:lnTo>
                  <a:lnTo>
                    <a:pt x="3640589" y="1166720"/>
                  </a:lnTo>
                  <a:lnTo>
                    <a:pt x="3648425" y="1210906"/>
                  </a:lnTo>
                  <a:lnTo>
                    <a:pt x="3655338" y="1255017"/>
                  </a:lnTo>
                  <a:lnTo>
                    <a:pt x="3661332" y="1299075"/>
                  </a:lnTo>
                  <a:lnTo>
                    <a:pt x="3666411" y="1343100"/>
                  </a:lnTo>
                  <a:lnTo>
                    <a:pt x="3670581" y="1387116"/>
                  </a:lnTo>
                  <a:lnTo>
                    <a:pt x="3673846" y="1431144"/>
                  </a:lnTo>
                  <a:lnTo>
                    <a:pt x="3676210" y="1475206"/>
                  </a:lnTo>
                  <a:lnTo>
                    <a:pt x="3677679" y="1519324"/>
                  </a:lnTo>
                  <a:lnTo>
                    <a:pt x="3678256" y="1563520"/>
                  </a:lnTo>
                  <a:lnTo>
                    <a:pt x="3677947" y="1607816"/>
                  </a:lnTo>
                  <a:lnTo>
                    <a:pt x="3676757" y="1652233"/>
                  </a:lnTo>
                  <a:lnTo>
                    <a:pt x="3674689" y="1696795"/>
                  </a:lnTo>
                  <a:lnTo>
                    <a:pt x="3671749" y="1741522"/>
                  </a:lnTo>
                  <a:lnTo>
                    <a:pt x="3667941" y="1786437"/>
                  </a:lnTo>
                  <a:lnTo>
                    <a:pt x="3663270" y="1831561"/>
                  </a:lnTo>
                  <a:lnTo>
                    <a:pt x="3657740" y="1876917"/>
                  </a:lnTo>
                  <a:lnTo>
                    <a:pt x="3651356" y="1922526"/>
                  </a:lnTo>
                  <a:lnTo>
                    <a:pt x="3644123" y="1968411"/>
                  </a:lnTo>
                  <a:lnTo>
                    <a:pt x="3636046" y="2014593"/>
                  </a:lnTo>
                  <a:lnTo>
                    <a:pt x="3627129" y="2061094"/>
                  </a:lnTo>
                  <a:lnTo>
                    <a:pt x="3617376" y="2107937"/>
                  </a:lnTo>
                  <a:lnTo>
                    <a:pt x="3606793" y="2155143"/>
                  </a:lnTo>
                  <a:lnTo>
                    <a:pt x="3595384" y="2202733"/>
                  </a:lnTo>
                  <a:lnTo>
                    <a:pt x="3583154" y="2250731"/>
                  </a:lnTo>
                  <a:lnTo>
                    <a:pt x="3570107" y="2299158"/>
                  </a:lnTo>
                  <a:lnTo>
                    <a:pt x="3556248" y="2348035"/>
                  </a:lnTo>
                  <a:lnTo>
                    <a:pt x="3541581" y="2397385"/>
                  </a:lnTo>
                  <a:lnTo>
                    <a:pt x="3526112" y="2447230"/>
                  </a:lnTo>
                  <a:lnTo>
                    <a:pt x="3509845" y="2497592"/>
                  </a:lnTo>
                  <a:lnTo>
                    <a:pt x="3492785" y="2548493"/>
                  </a:lnTo>
                  <a:lnTo>
                    <a:pt x="3474935" y="2599953"/>
                  </a:lnTo>
                  <a:lnTo>
                    <a:pt x="3456302" y="2651997"/>
                  </a:lnTo>
                  <a:lnTo>
                    <a:pt x="3438124" y="2700562"/>
                  </a:lnTo>
                  <a:lnTo>
                    <a:pt x="3419067" y="2748665"/>
                  </a:lnTo>
                  <a:lnTo>
                    <a:pt x="3399147" y="2796298"/>
                  </a:lnTo>
                  <a:lnTo>
                    <a:pt x="3378378" y="2843450"/>
                  </a:lnTo>
                  <a:lnTo>
                    <a:pt x="3356775" y="2890114"/>
                  </a:lnTo>
                  <a:lnTo>
                    <a:pt x="3334354" y="2936281"/>
                  </a:lnTo>
                  <a:lnTo>
                    <a:pt x="3311129" y="2981941"/>
                  </a:lnTo>
                  <a:lnTo>
                    <a:pt x="3287115" y="3027086"/>
                  </a:lnTo>
                  <a:lnTo>
                    <a:pt x="3262328" y="3071707"/>
                  </a:lnTo>
                  <a:lnTo>
                    <a:pt x="3236782" y="3115795"/>
                  </a:lnTo>
                  <a:lnTo>
                    <a:pt x="3210492" y="3159341"/>
                  </a:lnTo>
                  <a:lnTo>
                    <a:pt x="3183473" y="3202336"/>
                  </a:lnTo>
                  <a:lnTo>
                    <a:pt x="3155741" y="3244772"/>
                  </a:lnTo>
                  <a:lnTo>
                    <a:pt x="3127309" y="3286639"/>
                  </a:lnTo>
                  <a:lnTo>
                    <a:pt x="3098194" y="3327929"/>
                  </a:lnTo>
                  <a:lnTo>
                    <a:pt x="3068409" y="3368633"/>
                  </a:lnTo>
                  <a:lnTo>
                    <a:pt x="3037971" y="3408742"/>
                  </a:lnTo>
                  <a:lnTo>
                    <a:pt x="3006894" y="3448247"/>
                  </a:lnTo>
                  <a:lnTo>
                    <a:pt x="2975192" y="3487139"/>
                  </a:lnTo>
                  <a:lnTo>
                    <a:pt x="2942882" y="3525410"/>
                  </a:lnTo>
                  <a:lnTo>
                    <a:pt x="2909977" y="3563050"/>
                  </a:lnTo>
                  <a:lnTo>
                    <a:pt x="2876493" y="3600050"/>
                  </a:lnTo>
                  <a:lnTo>
                    <a:pt x="2842445" y="3636403"/>
                  </a:lnTo>
                  <a:lnTo>
                    <a:pt x="2807848" y="3672098"/>
                  </a:lnTo>
                  <a:lnTo>
                    <a:pt x="2772717" y="3707127"/>
                  </a:lnTo>
                  <a:lnTo>
                    <a:pt x="2737066" y="3741482"/>
                  </a:lnTo>
                  <a:lnTo>
                    <a:pt x="2700912" y="3775153"/>
                  </a:lnTo>
                  <a:lnTo>
                    <a:pt x="2664267" y="3808131"/>
                  </a:lnTo>
                  <a:lnTo>
                    <a:pt x="2627149" y="3840408"/>
                  </a:lnTo>
                  <a:lnTo>
                    <a:pt x="2589571" y="3871974"/>
                  </a:lnTo>
                  <a:lnTo>
                    <a:pt x="2551549" y="3902821"/>
                  </a:lnTo>
                  <a:lnTo>
                    <a:pt x="2513097" y="3932940"/>
                  </a:lnTo>
                  <a:lnTo>
                    <a:pt x="2474231" y="3962323"/>
                  </a:lnTo>
                  <a:lnTo>
                    <a:pt x="2434965" y="3990959"/>
                  </a:lnTo>
                  <a:lnTo>
                    <a:pt x="2395315" y="4018841"/>
                  </a:lnTo>
                  <a:lnTo>
                    <a:pt x="2355295" y="4045959"/>
                  </a:lnTo>
                  <a:lnTo>
                    <a:pt x="2314920" y="4072305"/>
                  </a:lnTo>
                  <a:lnTo>
                    <a:pt x="2274206" y="4097870"/>
                  </a:lnTo>
                  <a:lnTo>
                    <a:pt x="2233168" y="4122645"/>
                  </a:lnTo>
                  <a:lnTo>
                    <a:pt x="2191819" y="4146620"/>
                  </a:lnTo>
                  <a:lnTo>
                    <a:pt x="2150176" y="4169788"/>
                  </a:lnTo>
                  <a:lnTo>
                    <a:pt x="2108253" y="4192139"/>
                  </a:lnTo>
                  <a:lnTo>
                    <a:pt x="2066066" y="4213664"/>
                  </a:lnTo>
                  <a:lnTo>
                    <a:pt x="2023628" y="4234355"/>
                  </a:lnTo>
                  <a:lnTo>
                    <a:pt x="1980956" y="4254203"/>
                  </a:lnTo>
                  <a:lnTo>
                    <a:pt x="1938064" y="4273198"/>
                  </a:lnTo>
                  <a:lnTo>
                    <a:pt x="1894967" y="4291333"/>
                  </a:lnTo>
                  <a:lnTo>
                    <a:pt x="1851680" y="4308597"/>
                  </a:lnTo>
                  <a:lnTo>
                    <a:pt x="1808218" y="4324983"/>
                  </a:lnTo>
                  <a:lnTo>
                    <a:pt x="1764596" y="4340481"/>
                  </a:lnTo>
                  <a:lnTo>
                    <a:pt x="1720829" y="4355082"/>
                  </a:lnTo>
                  <a:lnTo>
                    <a:pt x="1676932" y="4368778"/>
                  </a:lnTo>
                  <a:lnTo>
                    <a:pt x="1632920" y="4381560"/>
                  </a:lnTo>
                  <a:lnTo>
                    <a:pt x="1588808" y="4393419"/>
                  </a:lnTo>
                  <a:lnTo>
                    <a:pt x="1544611" y="4404345"/>
                  </a:lnTo>
                  <a:lnTo>
                    <a:pt x="1500343" y="4414331"/>
                  </a:lnTo>
                  <a:lnTo>
                    <a:pt x="1456021" y="4423367"/>
                  </a:lnTo>
                  <a:lnTo>
                    <a:pt x="1411658" y="4431445"/>
                  </a:lnTo>
                  <a:lnTo>
                    <a:pt x="953110" y="4501170"/>
                  </a:lnTo>
                  <a:lnTo>
                    <a:pt x="776715" y="4525096"/>
                  </a:lnTo>
                  <a:lnTo>
                    <a:pt x="641427" y="4541016"/>
                  </a:lnTo>
                  <a:lnTo>
                    <a:pt x="550069" y="4550261"/>
                  </a:lnTo>
                  <a:lnTo>
                    <a:pt x="457943" y="4558160"/>
                  </a:lnTo>
                  <a:lnTo>
                    <a:pt x="365185" y="4564497"/>
                  </a:lnTo>
                  <a:lnTo>
                    <a:pt x="318612" y="4567012"/>
                  </a:lnTo>
                  <a:lnTo>
                    <a:pt x="271934" y="4569055"/>
                  </a:lnTo>
                  <a:lnTo>
                    <a:pt x="225168" y="4570601"/>
                  </a:lnTo>
                  <a:lnTo>
                    <a:pt x="178331" y="4571621"/>
                  </a:lnTo>
                  <a:lnTo>
                    <a:pt x="131440" y="4572088"/>
                  </a:lnTo>
                  <a:close/>
                </a:path>
              </a:pathLst>
            </a:custGeom>
            <a:solidFill>
              <a:srgbClr val="E19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25479"/>
              <a:ext cx="2231390" cy="4176395"/>
            </a:xfrm>
            <a:custGeom>
              <a:avLst/>
              <a:gdLst/>
              <a:ahLst/>
              <a:cxnLst/>
              <a:rect l="l" t="t" r="r" b="b"/>
              <a:pathLst>
                <a:path w="2231390" h="4176395">
                  <a:moveTo>
                    <a:pt x="0" y="4176144"/>
                  </a:moveTo>
                  <a:lnTo>
                    <a:pt x="0" y="0"/>
                  </a:lnTo>
                  <a:lnTo>
                    <a:pt x="64609" y="14359"/>
                  </a:lnTo>
                  <a:lnTo>
                    <a:pt x="117763" y="26912"/>
                  </a:lnTo>
                  <a:lnTo>
                    <a:pt x="171164" y="40143"/>
                  </a:lnTo>
                  <a:lnTo>
                    <a:pt x="224755" y="54039"/>
                  </a:lnTo>
                  <a:lnTo>
                    <a:pt x="278484" y="68587"/>
                  </a:lnTo>
                  <a:lnTo>
                    <a:pt x="332296" y="83775"/>
                  </a:lnTo>
                  <a:lnTo>
                    <a:pt x="386136" y="99589"/>
                  </a:lnTo>
                  <a:lnTo>
                    <a:pt x="439950" y="116017"/>
                  </a:lnTo>
                  <a:lnTo>
                    <a:pt x="493683" y="133046"/>
                  </a:lnTo>
                  <a:lnTo>
                    <a:pt x="547282" y="150662"/>
                  </a:lnTo>
                  <a:lnTo>
                    <a:pt x="600691" y="168853"/>
                  </a:lnTo>
                  <a:lnTo>
                    <a:pt x="653857" y="187606"/>
                  </a:lnTo>
                  <a:lnTo>
                    <a:pt x="706725" y="206907"/>
                  </a:lnTo>
                  <a:lnTo>
                    <a:pt x="759240" y="226744"/>
                  </a:lnTo>
                  <a:lnTo>
                    <a:pt x="811349" y="247105"/>
                  </a:lnTo>
                  <a:lnTo>
                    <a:pt x="862997" y="267975"/>
                  </a:lnTo>
                  <a:lnTo>
                    <a:pt x="914129" y="289342"/>
                  </a:lnTo>
                  <a:lnTo>
                    <a:pt x="964691" y="311194"/>
                  </a:lnTo>
                  <a:lnTo>
                    <a:pt x="1014629" y="333516"/>
                  </a:lnTo>
                  <a:lnTo>
                    <a:pt x="1063888" y="356297"/>
                  </a:lnTo>
                  <a:lnTo>
                    <a:pt x="1112414" y="379523"/>
                  </a:lnTo>
                  <a:lnTo>
                    <a:pt x="1160153" y="403182"/>
                  </a:lnTo>
                  <a:lnTo>
                    <a:pt x="1207050" y="427259"/>
                  </a:lnTo>
                  <a:lnTo>
                    <a:pt x="1253051" y="451744"/>
                  </a:lnTo>
                  <a:lnTo>
                    <a:pt x="1298101" y="476622"/>
                  </a:lnTo>
                  <a:lnTo>
                    <a:pt x="1342146" y="501880"/>
                  </a:lnTo>
                  <a:lnTo>
                    <a:pt x="1385132" y="527506"/>
                  </a:lnTo>
                  <a:lnTo>
                    <a:pt x="1427004" y="553486"/>
                  </a:lnTo>
                  <a:lnTo>
                    <a:pt x="1467708" y="579809"/>
                  </a:lnTo>
                  <a:lnTo>
                    <a:pt x="1507189" y="606460"/>
                  </a:lnTo>
                  <a:lnTo>
                    <a:pt x="1545394" y="633427"/>
                  </a:lnTo>
                  <a:lnTo>
                    <a:pt x="1582267" y="660697"/>
                  </a:lnTo>
                  <a:lnTo>
                    <a:pt x="1617754" y="688257"/>
                  </a:lnTo>
                  <a:lnTo>
                    <a:pt x="1651802" y="716094"/>
                  </a:lnTo>
                  <a:lnTo>
                    <a:pt x="1684354" y="744195"/>
                  </a:lnTo>
                  <a:lnTo>
                    <a:pt x="1715359" y="772547"/>
                  </a:lnTo>
                  <a:lnTo>
                    <a:pt x="1744759" y="801137"/>
                  </a:lnTo>
                  <a:lnTo>
                    <a:pt x="1772503" y="829953"/>
                  </a:lnTo>
                  <a:lnTo>
                    <a:pt x="1798534" y="858981"/>
                  </a:lnTo>
                  <a:lnTo>
                    <a:pt x="1845243" y="917621"/>
                  </a:lnTo>
                  <a:lnTo>
                    <a:pt x="1884452" y="976956"/>
                  </a:lnTo>
                  <a:lnTo>
                    <a:pt x="1914952" y="1029299"/>
                  </a:lnTo>
                  <a:lnTo>
                    <a:pt x="1943982" y="1080829"/>
                  </a:lnTo>
                  <a:lnTo>
                    <a:pt x="1971553" y="1131588"/>
                  </a:lnTo>
                  <a:lnTo>
                    <a:pt x="1997672" y="1181622"/>
                  </a:lnTo>
                  <a:lnTo>
                    <a:pt x="2022350" y="1230975"/>
                  </a:lnTo>
                  <a:lnTo>
                    <a:pt x="2045596" y="1279690"/>
                  </a:lnTo>
                  <a:lnTo>
                    <a:pt x="2067420" y="1327812"/>
                  </a:lnTo>
                  <a:lnTo>
                    <a:pt x="2087831" y="1375385"/>
                  </a:lnTo>
                  <a:lnTo>
                    <a:pt x="2106840" y="1422452"/>
                  </a:lnTo>
                  <a:lnTo>
                    <a:pt x="2124454" y="1469059"/>
                  </a:lnTo>
                  <a:lnTo>
                    <a:pt x="2140685" y="1515249"/>
                  </a:lnTo>
                  <a:lnTo>
                    <a:pt x="2155541" y="1561067"/>
                  </a:lnTo>
                  <a:lnTo>
                    <a:pt x="2169032" y="1606556"/>
                  </a:lnTo>
                  <a:lnTo>
                    <a:pt x="2181168" y="1651760"/>
                  </a:lnTo>
                  <a:lnTo>
                    <a:pt x="2191958" y="1696724"/>
                  </a:lnTo>
                  <a:lnTo>
                    <a:pt x="2201412" y="1741492"/>
                  </a:lnTo>
                  <a:lnTo>
                    <a:pt x="2209538" y="1786108"/>
                  </a:lnTo>
                  <a:lnTo>
                    <a:pt x="2216348" y="1830616"/>
                  </a:lnTo>
                  <a:lnTo>
                    <a:pt x="2221850" y="1875060"/>
                  </a:lnTo>
                  <a:lnTo>
                    <a:pt x="2226054" y="1919485"/>
                  </a:lnTo>
                  <a:lnTo>
                    <a:pt x="2228969" y="1963934"/>
                  </a:lnTo>
                  <a:lnTo>
                    <a:pt x="2230605" y="2008451"/>
                  </a:lnTo>
                  <a:lnTo>
                    <a:pt x="2230972" y="2053081"/>
                  </a:lnTo>
                  <a:lnTo>
                    <a:pt x="2230079" y="2097868"/>
                  </a:lnTo>
                  <a:lnTo>
                    <a:pt x="2227935" y="2142856"/>
                  </a:lnTo>
                  <a:lnTo>
                    <a:pt x="2224550" y="2188089"/>
                  </a:lnTo>
                  <a:lnTo>
                    <a:pt x="2219935" y="2233611"/>
                  </a:lnTo>
                  <a:lnTo>
                    <a:pt x="2214097" y="2279466"/>
                  </a:lnTo>
                  <a:lnTo>
                    <a:pt x="2207047" y="2325698"/>
                  </a:lnTo>
                  <a:lnTo>
                    <a:pt x="2198794" y="2372352"/>
                  </a:lnTo>
                  <a:lnTo>
                    <a:pt x="2189349" y="2419472"/>
                  </a:lnTo>
                  <a:lnTo>
                    <a:pt x="2178719" y="2467101"/>
                  </a:lnTo>
                  <a:lnTo>
                    <a:pt x="2166916" y="2515284"/>
                  </a:lnTo>
                  <a:lnTo>
                    <a:pt x="2153948" y="2564066"/>
                  </a:lnTo>
                  <a:lnTo>
                    <a:pt x="2139825" y="2613489"/>
                  </a:lnTo>
                  <a:lnTo>
                    <a:pt x="2124557" y="2663598"/>
                  </a:lnTo>
                  <a:lnTo>
                    <a:pt x="2108153" y="2714438"/>
                  </a:lnTo>
                  <a:lnTo>
                    <a:pt x="2090622" y="2766052"/>
                  </a:lnTo>
                  <a:lnTo>
                    <a:pt x="2071975" y="2818485"/>
                  </a:lnTo>
                  <a:lnTo>
                    <a:pt x="2053961" y="2866116"/>
                  </a:lnTo>
                  <a:lnTo>
                    <a:pt x="2034769" y="2913117"/>
                  </a:lnTo>
                  <a:lnTo>
                    <a:pt x="2014426" y="2959474"/>
                  </a:lnTo>
                  <a:lnTo>
                    <a:pt x="1992962" y="3005169"/>
                  </a:lnTo>
                  <a:lnTo>
                    <a:pt x="1970403" y="3050185"/>
                  </a:lnTo>
                  <a:lnTo>
                    <a:pt x="1946777" y="3094508"/>
                  </a:lnTo>
                  <a:lnTo>
                    <a:pt x="1922111" y="3138120"/>
                  </a:lnTo>
                  <a:lnTo>
                    <a:pt x="1896434" y="3181004"/>
                  </a:lnTo>
                  <a:lnTo>
                    <a:pt x="1869772" y="3223146"/>
                  </a:lnTo>
                  <a:lnTo>
                    <a:pt x="1842155" y="3264528"/>
                  </a:lnTo>
                  <a:lnTo>
                    <a:pt x="1813608" y="3305134"/>
                  </a:lnTo>
                  <a:lnTo>
                    <a:pt x="1784161" y="3344948"/>
                  </a:lnTo>
                  <a:lnTo>
                    <a:pt x="1753840" y="3383953"/>
                  </a:lnTo>
                  <a:lnTo>
                    <a:pt x="1722674" y="3422133"/>
                  </a:lnTo>
                  <a:lnTo>
                    <a:pt x="1690690" y="3459472"/>
                  </a:lnTo>
                  <a:lnTo>
                    <a:pt x="1657915" y="3495954"/>
                  </a:lnTo>
                  <a:lnTo>
                    <a:pt x="1624378" y="3531561"/>
                  </a:lnTo>
                  <a:lnTo>
                    <a:pt x="1590105" y="3566279"/>
                  </a:lnTo>
                  <a:lnTo>
                    <a:pt x="1555126" y="3600090"/>
                  </a:lnTo>
                  <a:lnTo>
                    <a:pt x="1519467" y="3632978"/>
                  </a:lnTo>
                  <a:lnTo>
                    <a:pt x="1483156" y="3664927"/>
                  </a:lnTo>
                  <a:lnTo>
                    <a:pt x="1446220" y="3695920"/>
                  </a:lnTo>
                  <a:lnTo>
                    <a:pt x="1408688" y="3725942"/>
                  </a:lnTo>
                  <a:lnTo>
                    <a:pt x="1370587" y="3754975"/>
                  </a:lnTo>
                  <a:lnTo>
                    <a:pt x="1331945" y="3783004"/>
                  </a:lnTo>
                  <a:lnTo>
                    <a:pt x="1292789" y="3810013"/>
                  </a:lnTo>
                  <a:lnTo>
                    <a:pt x="1253147" y="3835984"/>
                  </a:lnTo>
                  <a:lnTo>
                    <a:pt x="1213047" y="3860902"/>
                  </a:lnTo>
                  <a:lnTo>
                    <a:pt x="1172516" y="3884750"/>
                  </a:lnTo>
                  <a:lnTo>
                    <a:pt x="1131583" y="3907512"/>
                  </a:lnTo>
                  <a:lnTo>
                    <a:pt x="1090274" y="3929171"/>
                  </a:lnTo>
                  <a:lnTo>
                    <a:pt x="1048618" y="3949712"/>
                  </a:lnTo>
                  <a:lnTo>
                    <a:pt x="1006641" y="3969118"/>
                  </a:lnTo>
                  <a:lnTo>
                    <a:pt x="964373" y="3987372"/>
                  </a:lnTo>
                  <a:lnTo>
                    <a:pt x="921840" y="4004459"/>
                  </a:lnTo>
                  <a:lnTo>
                    <a:pt x="879070" y="4020362"/>
                  </a:lnTo>
                  <a:lnTo>
                    <a:pt x="836091" y="4035065"/>
                  </a:lnTo>
                  <a:lnTo>
                    <a:pt x="792930" y="4048550"/>
                  </a:lnTo>
                  <a:lnTo>
                    <a:pt x="749616" y="4060803"/>
                  </a:lnTo>
                  <a:lnTo>
                    <a:pt x="706175" y="4071807"/>
                  </a:lnTo>
                  <a:lnTo>
                    <a:pt x="662636" y="4081545"/>
                  </a:lnTo>
                  <a:lnTo>
                    <a:pt x="619026" y="4090001"/>
                  </a:lnTo>
                  <a:lnTo>
                    <a:pt x="575373" y="4097158"/>
                  </a:lnTo>
                  <a:lnTo>
                    <a:pt x="328838" y="4134648"/>
                  </a:lnTo>
                  <a:lnTo>
                    <a:pt x="242120" y="4147150"/>
                  </a:lnTo>
                  <a:lnTo>
                    <a:pt x="198061" y="4153166"/>
                  </a:lnTo>
                  <a:lnTo>
                    <a:pt x="153581" y="4158956"/>
                  </a:lnTo>
                  <a:lnTo>
                    <a:pt x="108713" y="4164466"/>
                  </a:lnTo>
                  <a:lnTo>
                    <a:pt x="63491" y="4169644"/>
                  </a:lnTo>
                  <a:lnTo>
                    <a:pt x="17949" y="4174438"/>
                  </a:lnTo>
                  <a:lnTo>
                    <a:pt x="0" y="4176144"/>
                  </a:lnTo>
                  <a:close/>
                </a:path>
              </a:pathLst>
            </a:custGeom>
            <a:solidFill>
              <a:srgbClr val="E798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4221345" y="9284360"/>
            <a:ext cx="1708150" cy="644525"/>
          </a:xfrm>
          <a:custGeom>
            <a:avLst/>
            <a:gdLst/>
            <a:ahLst/>
            <a:cxnLst/>
            <a:rect l="l" t="t" r="r" b="b"/>
            <a:pathLst>
              <a:path w="1708150" h="644525">
                <a:moveTo>
                  <a:pt x="753185" y="644483"/>
                </a:moveTo>
                <a:lnTo>
                  <a:pt x="703172" y="643461"/>
                </a:lnTo>
                <a:lnTo>
                  <a:pt x="653543" y="640517"/>
                </a:lnTo>
                <a:lnTo>
                  <a:pt x="604490" y="635548"/>
                </a:lnTo>
                <a:lnTo>
                  <a:pt x="556202" y="628452"/>
                </a:lnTo>
                <a:lnTo>
                  <a:pt x="508871" y="619128"/>
                </a:lnTo>
                <a:lnTo>
                  <a:pt x="462687" y="607472"/>
                </a:lnTo>
                <a:lnTo>
                  <a:pt x="417842" y="593383"/>
                </a:lnTo>
                <a:lnTo>
                  <a:pt x="374526" y="576758"/>
                </a:lnTo>
                <a:lnTo>
                  <a:pt x="332930" y="557497"/>
                </a:lnTo>
                <a:lnTo>
                  <a:pt x="293245" y="535495"/>
                </a:lnTo>
                <a:lnTo>
                  <a:pt x="255661" y="510652"/>
                </a:lnTo>
                <a:lnTo>
                  <a:pt x="220370" y="482864"/>
                </a:lnTo>
                <a:lnTo>
                  <a:pt x="187562" y="452031"/>
                </a:lnTo>
                <a:lnTo>
                  <a:pt x="134942" y="392834"/>
                </a:lnTo>
                <a:lnTo>
                  <a:pt x="93189" y="336304"/>
                </a:lnTo>
                <a:lnTo>
                  <a:pt x="61052" y="283212"/>
                </a:lnTo>
                <a:lnTo>
                  <a:pt x="37277" y="234330"/>
                </a:lnTo>
                <a:lnTo>
                  <a:pt x="20612" y="190431"/>
                </a:lnTo>
                <a:lnTo>
                  <a:pt x="9804" y="152285"/>
                </a:lnTo>
                <a:lnTo>
                  <a:pt x="751" y="96344"/>
                </a:lnTo>
                <a:lnTo>
                  <a:pt x="0" y="80092"/>
                </a:lnTo>
                <a:lnTo>
                  <a:pt x="0" y="75119"/>
                </a:lnTo>
                <a:lnTo>
                  <a:pt x="22719" y="38633"/>
                </a:lnTo>
                <a:lnTo>
                  <a:pt x="74201" y="11056"/>
                </a:lnTo>
                <a:lnTo>
                  <a:pt x="129218" y="1810"/>
                </a:lnTo>
                <a:lnTo>
                  <a:pt x="164447" y="0"/>
                </a:lnTo>
                <a:lnTo>
                  <a:pt x="205496" y="95"/>
                </a:lnTo>
                <a:lnTo>
                  <a:pt x="252867" y="2119"/>
                </a:lnTo>
                <a:lnTo>
                  <a:pt x="307065" y="6096"/>
                </a:lnTo>
                <a:lnTo>
                  <a:pt x="368594" y="12049"/>
                </a:lnTo>
                <a:lnTo>
                  <a:pt x="437958" y="20002"/>
                </a:lnTo>
                <a:lnTo>
                  <a:pt x="515660" y="29977"/>
                </a:lnTo>
                <a:lnTo>
                  <a:pt x="602205" y="42000"/>
                </a:lnTo>
                <a:lnTo>
                  <a:pt x="698097" y="56092"/>
                </a:lnTo>
                <a:lnTo>
                  <a:pt x="803839" y="72277"/>
                </a:lnTo>
                <a:lnTo>
                  <a:pt x="1216214" y="135205"/>
                </a:lnTo>
                <a:lnTo>
                  <a:pt x="1496793" y="176318"/>
                </a:lnTo>
                <a:lnTo>
                  <a:pt x="1656863" y="198715"/>
                </a:lnTo>
                <a:lnTo>
                  <a:pt x="1707712" y="205493"/>
                </a:lnTo>
                <a:lnTo>
                  <a:pt x="1704167" y="230654"/>
                </a:lnTo>
                <a:lnTo>
                  <a:pt x="1674263" y="297012"/>
                </a:lnTo>
                <a:lnTo>
                  <a:pt x="1589095" y="390879"/>
                </a:lnTo>
                <a:lnTo>
                  <a:pt x="1419758" y="498568"/>
                </a:lnTo>
                <a:lnTo>
                  <a:pt x="1351517" y="529294"/>
                </a:lnTo>
                <a:lnTo>
                  <a:pt x="1313870" y="543970"/>
                </a:lnTo>
                <a:lnTo>
                  <a:pt x="1274128" y="558051"/>
                </a:lnTo>
                <a:lnTo>
                  <a:pt x="1232480" y="571435"/>
                </a:lnTo>
                <a:lnTo>
                  <a:pt x="1189117" y="584020"/>
                </a:lnTo>
                <a:lnTo>
                  <a:pt x="1144231" y="595704"/>
                </a:lnTo>
                <a:lnTo>
                  <a:pt x="1098012" y="606385"/>
                </a:lnTo>
                <a:lnTo>
                  <a:pt x="1050651" y="615961"/>
                </a:lnTo>
                <a:lnTo>
                  <a:pt x="1002339" y="624329"/>
                </a:lnTo>
                <a:lnTo>
                  <a:pt x="953266" y="631388"/>
                </a:lnTo>
                <a:lnTo>
                  <a:pt x="903623" y="637035"/>
                </a:lnTo>
                <a:lnTo>
                  <a:pt x="853602" y="641168"/>
                </a:lnTo>
                <a:lnTo>
                  <a:pt x="803392" y="643684"/>
                </a:lnTo>
                <a:lnTo>
                  <a:pt x="753185" y="644483"/>
                </a:lnTo>
                <a:close/>
              </a:path>
            </a:pathLst>
          </a:custGeom>
          <a:solidFill>
            <a:srgbClr val="D3B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604CE-6200-E574-9E64-5C83AD4660FF}"/>
              </a:ext>
            </a:extLst>
          </p:cNvPr>
          <p:cNvSpPr txBox="1"/>
          <p:nvPr/>
        </p:nvSpPr>
        <p:spPr>
          <a:xfrm>
            <a:off x="7759698" y="282744"/>
            <a:ext cx="276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ERD</a:t>
            </a:r>
            <a:endParaRPr kumimoji="1" lang="ko-Kore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67BCF-2F87-0B86-C383-E04A9CDF1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954" y="2330004"/>
            <a:ext cx="11434239" cy="59376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E4885F8-5948-A2B2-84A9-D4744542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325" y="801302"/>
            <a:ext cx="6483350" cy="86843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3A2F7D-6561-1257-18A0-B4DBE197C788}"/>
              </a:ext>
            </a:extLst>
          </p:cNvPr>
          <p:cNvSpPr txBox="1"/>
          <p:nvPr/>
        </p:nvSpPr>
        <p:spPr>
          <a:xfrm>
            <a:off x="1600200" y="801302"/>
            <a:ext cx="276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로그인</a:t>
            </a:r>
            <a:endParaRPr kumimoji="1" lang="ko-Kore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18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D2529B-3DFB-12AB-EB31-B76147C3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681530"/>
            <a:ext cx="7239000" cy="8923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1EBEB5-5C4E-4AFD-7114-4EA8D165D597}"/>
              </a:ext>
            </a:extLst>
          </p:cNvPr>
          <p:cNvSpPr txBox="1"/>
          <p:nvPr/>
        </p:nvSpPr>
        <p:spPr>
          <a:xfrm>
            <a:off x="1219200" y="681530"/>
            <a:ext cx="276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회원가입</a:t>
            </a:r>
            <a:endParaRPr kumimoji="1" lang="ko-Kore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41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A847A0-EB18-0893-29CC-5AB81D6BC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04385"/>
            <a:ext cx="7391400" cy="88782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97FC1D-E15E-7052-3432-BD4EA985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876300"/>
            <a:ext cx="6642100" cy="2590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C6DFC4-8763-EC43-1ECE-16656CDA2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848100"/>
            <a:ext cx="53594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A0D06-3505-C6F2-1B2B-84789C7C850E}"/>
              </a:ext>
            </a:extLst>
          </p:cNvPr>
          <p:cNvSpPr txBox="1"/>
          <p:nvPr/>
        </p:nvSpPr>
        <p:spPr>
          <a:xfrm>
            <a:off x="15176500" y="104220"/>
            <a:ext cx="276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계정유효</a:t>
            </a:r>
            <a:endParaRPr kumimoji="1" lang="ko-Kore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95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040659-D9F1-0889-1792-7003470A4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90500"/>
            <a:ext cx="6781800" cy="95246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7B5512-C27E-25BE-A3AD-83DAB86D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526289"/>
            <a:ext cx="4711700" cy="2959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900DFD-F288-F21D-5800-2B0D42F0E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450" y="3924300"/>
            <a:ext cx="6604000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6F5834-28B9-E53C-FA69-ADEFAB3ED6CA}"/>
              </a:ext>
            </a:extLst>
          </p:cNvPr>
          <p:cNvSpPr txBox="1"/>
          <p:nvPr/>
        </p:nvSpPr>
        <p:spPr>
          <a:xfrm>
            <a:off x="15451073" y="190500"/>
            <a:ext cx="276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가입완료</a:t>
            </a:r>
            <a:endParaRPr kumimoji="1" lang="ko-Kore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31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A06F77-07C0-29B7-A645-D5091770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81000"/>
            <a:ext cx="7175500" cy="9525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DE51F6-290F-CBA4-BCE4-2B3C03130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345948"/>
            <a:ext cx="6616700" cy="5943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99856D-6B6A-5AEA-DCDC-36174CA45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6515100"/>
            <a:ext cx="6832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4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</TotalTime>
  <Words>27</Words>
  <Application>Microsoft Macintosh PowerPoint</Application>
  <PresentationFormat>사용자 지정</PresentationFormat>
  <Paragraphs>19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Nanum Pen Script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갈색 및 주황색 중성적인 섬세한 유기농 패션 마케팅 프레젠테이션</dc:title>
  <dc:creator>훈찌리찌리찌</dc:creator>
  <cp:keywords>DAFma919Lw0,BAFma41u6G0</cp:keywords>
  <cp:lastModifiedBy>박정훈</cp:lastModifiedBy>
  <cp:revision>13</cp:revision>
  <dcterms:created xsi:type="dcterms:W3CDTF">2023-06-21T03:57:20Z</dcterms:created>
  <dcterms:modified xsi:type="dcterms:W3CDTF">2023-08-07T13:19:03Z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2023-06-21T00:00:00Z</vt:filetime>
  </property>
  <property fmtid="{D5CDD505-2E9C-101B-9397-08002B2CF9AE}" pid="3" name="Creator">
    <vt:lpwstr>Canva</vt:lpwstr>
  </property>
  <property fmtid="{D5CDD505-2E9C-101B-9397-08002B2CF9AE}" pid="4" name="LastSaved">
    <vt:filetime>2023-06-21T00:00:00Z</vt:filetime>
  </property>
  <property fmtid="{D5CDD505-2E9C-101B-9397-08002B2CF9AE}" pid="5" name="Producer">
    <vt:lpwstr>Canva</vt:lpwstr>
  </property>
</Properties>
</file>